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4"/>
  </p:sldMasterIdLst>
  <p:notesMasterIdLst>
    <p:notesMasterId r:id="rId21"/>
  </p:notesMasterIdLst>
  <p:sldIdLst>
    <p:sldId id="260" r:id="rId5"/>
    <p:sldId id="563" r:id="rId6"/>
    <p:sldId id="564" r:id="rId7"/>
    <p:sldId id="632" r:id="rId8"/>
    <p:sldId id="650" r:id="rId9"/>
    <p:sldId id="651" r:id="rId10"/>
    <p:sldId id="652" r:id="rId11"/>
    <p:sldId id="653" r:id="rId12"/>
    <p:sldId id="654" r:id="rId13"/>
    <p:sldId id="655" r:id="rId14"/>
    <p:sldId id="656" r:id="rId15"/>
    <p:sldId id="657" r:id="rId16"/>
    <p:sldId id="658" r:id="rId17"/>
    <p:sldId id="620" r:id="rId18"/>
    <p:sldId id="649" r:id="rId19"/>
    <p:sldId id="624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Source Sans Pro" panose="020B0503030403020204" pitchFamily="34" charset="0"/>
      <p:regular r:id="rId30"/>
      <p:bold r:id="rId31"/>
      <p:italic r:id="rId32"/>
      <p:boldItalic r:id="rId33"/>
    </p:embeddedFont>
    <p:embeddedFont>
      <p:font typeface="Stag Book" panose="02000503060000020004" charset="0"/>
      <p:regular r:id="rId34"/>
      <p:italic r:id="rId35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00ED"/>
    <a:srgbClr val="E54809"/>
    <a:srgbClr val="E8182F"/>
    <a:srgbClr val="FFCA24"/>
    <a:srgbClr val="EA1A2F"/>
    <a:srgbClr val="47CFFF"/>
    <a:srgbClr val="E91A30"/>
    <a:srgbClr val="E38A7F"/>
    <a:srgbClr val="E66365"/>
    <a:srgbClr val="E53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09F401-F2C9-4A84-AE95-0C22D54C23EF}" v="6" dt="2021-07-01T22:44:32.838"/>
    <p1510:client id="{5109A622-0B6F-4C6B-9FD7-82AAD568679F}" v="8" dt="2021-07-02T00:18:29.873"/>
    <p1510:client id="{80F7CD61-D897-41B2-A9C0-8015CE7E258F}" v="2" dt="2021-08-24T14:28:44.5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8" autoAdjust="0"/>
    <p:restoredTop sz="94353" autoAdjust="0"/>
  </p:normalViewPr>
  <p:slideViewPr>
    <p:cSldViewPr snapToGrid="0">
      <p:cViewPr varScale="1">
        <p:scale>
          <a:sx n="86" d="100"/>
          <a:sy n="86" d="100"/>
        </p:scale>
        <p:origin x="686" y="58"/>
      </p:cViewPr>
      <p:guideLst>
        <p:guide pos="3840"/>
        <p:guide orient="horz" pos="2183"/>
      </p:guideLst>
    </p:cSldViewPr>
  </p:slideViewPr>
  <p:outlineViewPr>
    <p:cViewPr>
      <p:scale>
        <a:sx n="33" d="100"/>
        <a:sy n="33" d="100"/>
      </p:scale>
      <p:origin x="0" y="-15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ALBERTO GUEVARA  NAJARRO" userId="dc0839a7-ef25-445d-88fe-29223dfab4a5" providerId="ADAL" clId="{5109A622-0B6F-4C6B-9FD7-82AAD568679F}"/>
    <pc:docChg chg="undo custSel addSld delSld modSld">
      <pc:chgData name="MANUEL ALBERTO GUEVARA  NAJARRO" userId="dc0839a7-ef25-445d-88fe-29223dfab4a5" providerId="ADAL" clId="{5109A622-0B6F-4C6B-9FD7-82AAD568679F}" dt="2021-07-02T01:06:35.709" v="920" actId="20577"/>
      <pc:docMkLst>
        <pc:docMk/>
      </pc:docMkLst>
      <pc:sldChg chg="modSp mod">
        <pc:chgData name="MANUEL ALBERTO GUEVARA  NAJARRO" userId="dc0839a7-ef25-445d-88fe-29223dfab4a5" providerId="ADAL" clId="{5109A622-0B6F-4C6B-9FD7-82AAD568679F}" dt="2021-07-01T23:06:23.093" v="4" actId="20577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5109A622-0B6F-4C6B-9FD7-82AAD568679F}" dt="2021-07-01T23:06:23.093" v="4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5109A622-0B6F-4C6B-9FD7-82AAD568679F}" dt="2021-07-01T23:39:49.781" v="129" actId="20577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5109A622-0B6F-4C6B-9FD7-82AAD568679F}" dt="2021-07-01T23:06:35.870" v="23" actId="20577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5109A622-0B6F-4C6B-9FD7-82AAD568679F}" dt="2021-07-01T23:39:49.781" v="129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">
        <pc:chgData name="MANUEL ALBERTO GUEVARA  NAJARRO" userId="dc0839a7-ef25-445d-88fe-29223dfab4a5" providerId="ADAL" clId="{5109A622-0B6F-4C6B-9FD7-82AAD568679F}" dt="2021-07-01T23:22:01.284" v="42"/>
        <pc:sldMkLst>
          <pc:docMk/>
          <pc:sldMk cId="507713633" sldId="632"/>
        </pc:sldMkLst>
        <pc:spChg chg="add">
          <ac:chgData name="MANUEL ALBERTO GUEVARA  NAJARRO" userId="dc0839a7-ef25-445d-88fe-29223dfab4a5" providerId="ADAL" clId="{5109A622-0B6F-4C6B-9FD7-82AAD568679F}" dt="2021-07-01T23:22:01.284" v="42"/>
          <ac:spMkLst>
            <pc:docMk/>
            <pc:sldMk cId="507713633" sldId="632"/>
            <ac:spMk id="2" creationId="{A617DD5D-20C8-411F-84FF-3BAEF32FDAC4}"/>
          </ac:spMkLst>
        </pc:spChg>
      </pc:sldChg>
      <pc:sldChg chg="addSp delSp modSp add del mod">
        <pc:chgData name="MANUEL ALBERTO GUEVARA  NAJARRO" userId="dc0839a7-ef25-445d-88fe-29223dfab4a5" providerId="ADAL" clId="{5109A622-0B6F-4C6B-9FD7-82AAD568679F}" dt="2021-07-02T00:12:40.174" v="369" actId="14100"/>
        <pc:sldMkLst>
          <pc:docMk/>
          <pc:sldMk cId="1889000168" sldId="632"/>
        </pc:sldMkLst>
        <pc:spChg chg="add del mod">
          <ac:chgData name="MANUEL ALBERTO GUEVARA  NAJARRO" userId="dc0839a7-ef25-445d-88fe-29223dfab4a5" providerId="ADAL" clId="{5109A622-0B6F-4C6B-9FD7-82AAD568679F}" dt="2021-07-02T00:12:39.607" v="368" actId="478"/>
          <ac:spMkLst>
            <pc:docMk/>
            <pc:sldMk cId="1889000168" sldId="632"/>
            <ac:spMk id="3" creationId="{5327DF32-D4F0-4BD6-8173-B6DEFE237903}"/>
          </ac:spMkLst>
        </pc:spChg>
        <pc:spChg chg="mod">
          <ac:chgData name="MANUEL ALBERTO GUEVARA  NAJARRO" userId="dc0839a7-ef25-445d-88fe-29223dfab4a5" providerId="ADAL" clId="{5109A622-0B6F-4C6B-9FD7-82AAD568679F}" dt="2021-07-01T23:20:12.833" v="38"/>
          <ac:spMkLst>
            <pc:docMk/>
            <pc:sldMk cId="1889000168" sldId="632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5109A622-0B6F-4C6B-9FD7-82AAD568679F}" dt="2021-07-02T00:12:40.174" v="369" actId="14100"/>
          <ac:spMkLst>
            <pc:docMk/>
            <pc:sldMk cId="1889000168" sldId="632"/>
            <ac:spMk id="6" creationId="{62B8E1A4-E755-4E07-B436-48B0481D7B00}"/>
          </ac:spMkLst>
        </pc:spChg>
        <pc:picChg chg="add del mod">
          <ac:chgData name="MANUEL ALBERTO GUEVARA  NAJARRO" userId="dc0839a7-ef25-445d-88fe-29223dfab4a5" providerId="ADAL" clId="{5109A622-0B6F-4C6B-9FD7-82AAD568679F}" dt="2021-07-02T00:12:39.607" v="368" actId="478"/>
          <ac:picMkLst>
            <pc:docMk/>
            <pc:sldMk cId="1889000168" sldId="632"/>
            <ac:picMk id="10" creationId="{F715C18E-F8C5-4C70-9752-8EDE5E424121}"/>
          </ac:picMkLst>
        </pc:picChg>
        <pc:picChg chg="mod">
          <ac:chgData name="MANUEL ALBERTO GUEVARA  NAJARRO" userId="dc0839a7-ef25-445d-88fe-29223dfab4a5" providerId="ADAL" clId="{5109A622-0B6F-4C6B-9FD7-82AAD568679F}" dt="2021-07-02T00:12:35.686" v="364" actId="1076"/>
          <ac:picMkLst>
            <pc:docMk/>
            <pc:sldMk cId="1889000168" sldId="632"/>
            <ac:picMk id="3074" creationId="{F623CA19-E0C7-4E49-B754-CA7B0B32E0B0}"/>
          </ac:picMkLst>
        </pc:picChg>
      </pc:sldChg>
      <pc:sldChg chg="addSp">
        <pc:chgData name="MANUEL ALBERTO GUEVARA  NAJARRO" userId="dc0839a7-ef25-445d-88fe-29223dfab4a5" providerId="ADAL" clId="{5109A622-0B6F-4C6B-9FD7-82AAD568679F}" dt="2021-07-02T00:12:09.358" v="339"/>
        <pc:sldMkLst>
          <pc:docMk/>
          <pc:sldMk cId="2175147670" sldId="632"/>
        </pc:sldMkLst>
        <pc:picChg chg="add">
          <ac:chgData name="MANUEL ALBERTO GUEVARA  NAJARRO" userId="dc0839a7-ef25-445d-88fe-29223dfab4a5" providerId="ADAL" clId="{5109A622-0B6F-4C6B-9FD7-82AAD568679F}" dt="2021-07-02T00:12:09.358" v="339"/>
          <ac:picMkLst>
            <pc:docMk/>
            <pc:sldMk cId="2175147670" sldId="632"/>
            <ac:picMk id="3074" creationId="{F623CA19-E0C7-4E49-B754-CA7B0B32E0B0}"/>
          </ac:picMkLst>
        </pc:picChg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3819631410" sldId="637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116741518" sldId="638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158475941" sldId="641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109976369" sldId="642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827917337" sldId="643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3168800321" sldId="644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231635580" sldId="645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2426902980" sldId="646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3173652595" sldId="647"/>
        </pc:sldMkLst>
      </pc:sldChg>
      <pc:sldChg chg="del">
        <pc:chgData name="MANUEL ALBERTO GUEVARA  NAJARRO" userId="dc0839a7-ef25-445d-88fe-29223dfab4a5" providerId="ADAL" clId="{5109A622-0B6F-4C6B-9FD7-82AAD568679F}" dt="2021-07-01T23:22:21.389" v="49" actId="47"/>
        <pc:sldMkLst>
          <pc:docMk/>
          <pc:sldMk cId="144757110" sldId="648"/>
        </pc:sldMkLst>
      </pc:sldChg>
      <pc:sldChg chg="modSp mod">
        <pc:chgData name="MANUEL ALBERTO GUEVARA  NAJARRO" userId="dc0839a7-ef25-445d-88fe-29223dfab4a5" providerId="ADAL" clId="{5109A622-0B6F-4C6B-9FD7-82AAD568679F}" dt="2021-07-02T01:06:35.709" v="920" actId="20577"/>
        <pc:sldMkLst>
          <pc:docMk/>
          <pc:sldMk cId="1885386360" sldId="649"/>
        </pc:sldMkLst>
        <pc:spChg chg="mod">
          <ac:chgData name="MANUEL ALBERTO GUEVARA  NAJARRO" userId="dc0839a7-ef25-445d-88fe-29223dfab4a5" providerId="ADAL" clId="{5109A622-0B6F-4C6B-9FD7-82AAD568679F}" dt="2021-07-02T01:05:35.469" v="816" actId="20577"/>
          <ac:spMkLst>
            <pc:docMk/>
            <pc:sldMk cId="1885386360" sldId="649"/>
            <ac:spMk id="5" creationId="{0D497FD1-F251-4123-B113-B761D42AE3D3}"/>
          </ac:spMkLst>
        </pc:spChg>
        <pc:spChg chg="mod">
          <ac:chgData name="MANUEL ALBERTO GUEVARA  NAJARRO" userId="dc0839a7-ef25-445d-88fe-29223dfab4a5" providerId="ADAL" clId="{5109A622-0B6F-4C6B-9FD7-82AAD568679F}" dt="2021-07-02T01:06:26.220" v="918" actId="20577"/>
          <ac:spMkLst>
            <pc:docMk/>
            <pc:sldMk cId="1885386360" sldId="649"/>
            <ac:spMk id="7" creationId="{1324D68F-ACA4-42AD-B878-BD975A546207}"/>
          </ac:spMkLst>
        </pc:spChg>
        <pc:spChg chg="mod">
          <ac:chgData name="MANUEL ALBERTO GUEVARA  NAJARRO" userId="dc0839a7-ef25-445d-88fe-29223dfab4a5" providerId="ADAL" clId="{5109A622-0B6F-4C6B-9FD7-82AAD568679F}" dt="2021-07-02T01:06:35.709" v="920" actId="20577"/>
          <ac:spMkLst>
            <pc:docMk/>
            <pc:sldMk cId="1885386360" sldId="649"/>
            <ac:spMk id="8" creationId="{4F61E297-E23E-4488-8A27-780E402D50D3}"/>
          </ac:spMkLst>
        </pc:spChg>
      </pc:sldChg>
      <pc:sldChg chg="addSp delSp modSp new mod modAnim">
        <pc:chgData name="MANUEL ALBERTO GUEVARA  NAJARRO" userId="dc0839a7-ef25-445d-88fe-29223dfab4a5" providerId="ADAL" clId="{5109A622-0B6F-4C6B-9FD7-82AAD568679F}" dt="2021-07-01T23:27:40.859" v="96" actId="14100"/>
        <pc:sldMkLst>
          <pc:docMk/>
          <pc:sldMk cId="1706553763" sldId="650"/>
        </pc:sldMkLst>
        <pc:spChg chg="del">
          <ac:chgData name="MANUEL ALBERTO GUEVARA  NAJARRO" userId="dc0839a7-ef25-445d-88fe-29223dfab4a5" providerId="ADAL" clId="{5109A622-0B6F-4C6B-9FD7-82AAD568679F}" dt="2021-07-01T23:22:44.126" v="51" actId="478"/>
          <ac:spMkLst>
            <pc:docMk/>
            <pc:sldMk cId="1706553763" sldId="650"/>
            <ac:spMk id="2" creationId="{FEBC6009-29AD-4BA2-8B5A-C9D98AD8EE4C}"/>
          </ac:spMkLst>
        </pc:spChg>
        <pc:spChg chg="del">
          <ac:chgData name="MANUEL ALBERTO GUEVARA  NAJARRO" userId="dc0839a7-ef25-445d-88fe-29223dfab4a5" providerId="ADAL" clId="{5109A622-0B6F-4C6B-9FD7-82AAD568679F}" dt="2021-07-01T23:22:44.126" v="51" actId="478"/>
          <ac:spMkLst>
            <pc:docMk/>
            <pc:sldMk cId="1706553763" sldId="650"/>
            <ac:spMk id="3" creationId="{5B95FF72-D8B2-4C42-BFA1-3E856E352187}"/>
          </ac:spMkLst>
        </pc:spChg>
        <pc:spChg chg="del">
          <ac:chgData name="MANUEL ALBERTO GUEVARA  NAJARRO" userId="dc0839a7-ef25-445d-88fe-29223dfab4a5" providerId="ADAL" clId="{5109A622-0B6F-4C6B-9FD7-82AAD568679F}" dt="2021-07-01T23:22:44.126" v="51" actId="478"/>
          <ac:spMkLst>
            <pc:docMk/>
            <pc:sldMk cId="1706553763" sldId="650"/>
            <ac:spMk id="4" creationId="{6397B4E1-E669-4FF9-974C-97FD41712ACB}"/>
          </ac:spMkLst>
        </pc:spChg>
        <pc:spChg chg="mod">
          <ac:chgData name="MANUEL ALBERTO GUEVARA  NAJARRO" userId="dc0839a7-ef25-445d-88fe-29223dfab4a5" providerId="ADAL" clId="{5109A622-0B6F-4C6B-9FD7-82AAD568679F}" dt="2021-07-01T23:27:34.765" v="95" actId="20577"/>
          <ac:spMkLst>
            <pc:docMk/>
            <pc:sldMk cId="1706553763" sldId="650"/>
            <ac:spMk id="5" creationId="{61A21815-87F8-4FCA-B51D-D1EA827A5920}"/>
          </ac:spMkLst>
        </pc:spChg>
        <pc:picChg chg="add mod">
          <ac:chgData name="MANUEL ALBERTO GUEVARA  NAJARRO" userId="dc0839a7-ef25-445d-88fe-29223dfab4a5" providerId="ADAL" clId="{5109A622-0B6F-4C6B-9FD7-82AAD568679F}" dt="2021-07-01T23:27:40.859" v="96" actId="14100"/>
          <ac:picMkLst>
            <pc:docMk/>
            <pc:sldMk cId="1706553763" sldId="650"/>
            <ac:picMk id="6" creationId="{387FBF13-8BD3-4D96-AB95-039508190982}"/>
          </ac:picMkLst>
        </pc:picChg>
      </pc:sldChg>
      <pc:sldChg chg="addSp delSp modSp add mod">
        <pc:chgData name="MANUEL ALBERTO GUEVARA  NAJARRO" userId="dc0839a7-ef25-445d-88fe-29223dfab4a5" providerId="ADAL" clId="{5109A622-0B6F-4C6B-9FD7-82AAD568679F}" dt="2021-07-02T00:16:32.797" v="572" actId="1035"/>
        <pc:sldMkLst>
          <pc:docMk/>
          <pc:sldMk cId="3207259026" sldId="651"/>
        </pc:sldMkLst>
        <pc:spChg chg="add mod">
          <ac:chgData name="MANUEL ALBERTO GUEVARA  NAJARRO" userId="dc0839a7-ef25-445d-88fe-29223dfab4a5" providerId="ADAL" clId="{5109A622-0B6F-4C6B-9FD7-82AAD568679F}" dt="2021-07-02T00:16:32.797" v="572" actId="1035"/>
          <ac:spMkLst>
            <pc:docMk/>
            <pc:sldMk cId="3207259026" sldId="651"/>
            <ac:spMk id="2" creationId="{83F3B01C-7389-4250-8029-CA15727038E3}"/>
          </ac:spMkLst>
        </pc:spChg>
        <pc:spChg chg="mod">
          <ac:chgData name="MANUEL ALBERTO GUEVARA  NAJARRO" userId="dc0839a7-ef25-445d-88fe-29223dfab4a5" providerId="ADAL" clId="{5109A622-0B6F-4C6B-9FD7-82AAD568679F}" dt="2021-07-01T23:43:14.214" v="133" actId="6549"/>
          <ac:spMkLst>
            <pc:docMk/>
            <pc:sldMk cId="3207259026" sldId="651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5109A622-0B6F-4C6B-9FD7-82AAD568679F}" dt="2021-07-02T00:16:15.773" v="548" actId="6549"/>
          <ac:spMkLst>
            <pc:docMk/>
            <pc:sldMk cId="3207259026" sldId="651"/>
            <ac:spMk id="6" creationId="{62B8E1A4-E755-4E07-B436-48B0481D7B00}"/>
          </ac:spMkLst>
        </pc:spChg>
        <pc:spChg chg="add mod">
          <ac:chgData name="MANUEL ALBERTO GUEVARA  NAJARRO" userId="dc0839a7-ef25-445d-88fe-29223dfab4a5" providerId="ADAL" clId="{5109A622-0B6F-4C6B-9FD7-82AAD568679F}" dt="2021-07-02T00:16:32.797" v="572" actId="1035"/>
          <ac:spMkLst>
            <pc:docMk/>
            <pc:sldMk cId="3207259026" sldId="651"/>
            <ac:spMk id="7" creationId="{4219E688-D86E-4CF7-9D0B-9B9F0BA12FCD}"/>
          </ac:spMkLst>
        </pc:spChg>
        <pc:spChg chg="add mod">
          <ac:chgData name="MANUEL ALBERTO GUEVARA  NAJARRO" userId="dc0839a7-ef25-445d-88fe-29223dfab4a5" providerId="ADAL" clId="{5109A622-0B6F-4C6B-9FD7-82AAD568679F}" dt="2021-07-02T00:16:32.797" v="572" actId="1035"/>
          <ac:spMkLst>
            <pc:docMk/>
            <pc:sldMk cId="3207259026" sldId="651"/>
            <ac:spMk id="9" creationId="{77CE3E1C-7E77-4133-9ADD-5E32136960A7}"/>
          </ac:spMkLst>
        </pc:spChg>
        <pc:spChg chg="add mod">
          <ac:chgData name="MANUEL ALBERTO GUEVARA  NAJARRO" userId="dc0839a7-ef25-445d-88fe-29223dfab4a5" providerId="ADAL" clId="{5109A622-0B6F-4C6B-9FD7-82AAD568679F}" dt="2021-07-02T00:16:32.797" v="572" actId="1035"/>
          <ac:spMkLst>
            <pc:docMk/>
            <pc:sldMk cId="3207259026" sldId="651"/>
            <ac:spMk id="11" creationId="{1EC276E7-162B-49E2-8AED-E321D0C272F2}"/>
          </ac:spMkLst>
        </pc:spChg>
        <pc:picChg chg="add del">
          <ac:chgData name="MANUEL ALBERTO GUEVARA  NAJARRO" userId="dc0839a7-ef25-445d-88fe-29223dfab4a5" providerId="ADAL" clId="{5109A622-0B6F-4C6B-9FD7-82AAD568679F}" dt="2021-07-02T00:02:57.175" v="280" actId="22"/>
          <ac:picMkLst>
            <pc:docMk/>
            <pc:sldMk cId="3207259026" sldId="651"/>
            <ac:picMk id="4" creationId="{B5AB8547-4D47-4505-AEB8-3009DD6166D6}"/>
          </ac:picMkLst>
        </pc:picChg>
        <pc:picChg chg="mod">
          <ac:chgData name="MANUEL ALBERTO GUEVARA  NAJARRO" userId="dc0839a7-ef25-445d-88fe-29223dfab4a5" providerId="ADAL" clId="{5109A622-0B6F-4C6B-9FD7-82AAD568679F}" dt="2021-07-02T00:13:47.873" v="528" actId="14100"/>
          <ac:picMkLst>
            <pc:docMk/>
            <pc:sldMk cId="3207259026" sldId="651"/>
            <ac:picMk id="10" creationId="{F715C18E-F8C5-4C70-9752-8EDE5E424121}"/>
          </ac:picMkLst>
        </pc:picChg>
      </pc:sldChg>
      <pc:sldChg chg="new del">
        <pc:chgData name="MANUEL ALBERTO GUEVARA  NAJARRO" userId="dc0839a7-ef25-445d-88fe-29223dfab4a5" providerId="ADAL" clId="{5109A622-0B6F-4C6B-9FD7-82AAD568679F}" dt="2021-07-01T23:43:11.427" v="131" actId="680"/>
        <pc:sldMkLst>
          <pc:docMk/>
          <pc:sldMk cId="748246070" sldId="652"/>
        </pc:sldMkLst>
      </pc:sldChg>
      <pc:sldChg chg="addSp">
        <pc:chgData name="MANUEL ALBERTO GUEVARA  NAJARRO" userId="dc0839a7-ef25-445d-88fe-29223dfab4a5" providerId="ADAL" clId="{5109A622-0B6F-4C6B-9FD7-82AAD568679F}" dt="2021-07-02T00:09:28.297" v="314"/>
        <pc:sldMkLst>
          <pc:docMk/>
          <pc:sldMk cId="2559495330" sldId="652"/>
        </pc:sldMkLst>
        <pc:picChg chg="add">
          <ac:chgData name="MANUEL ALBERTO GUEVARA  NAJARRO" userId="dc0839a7-ef25-445d-88fe-29223dfab4a5" providerId="ADAL" clId="{5109A622-0B6F-4C6B-9FD7-82AAD568679F}" dt="2021-07-02T00:09:28.297" v="314"/>
          <ac:picMkLst>
            <pc:docMk/>
            <pc:sldMk cId="2559495330" sldId="652"/>
            <ac:picMk id="2050" creationId="{F0FC8B4C-B66D-4508-811E-4FA5944C97A8}"/>
          </ac:picMkLst>
        </pc:picChg>
      </pc:sldChg>
      <pc:sldChg chg="addSp delSp modSp add del mod">
        <pc:chgData name="MANUEL ALBERTO GUEVARA  NAJARRO" userId="dc0839a7-ef25-445d-88fe-29223dfab4a5" providerId="ADAL" clId="{5109A622-0B6F-4C6B-9FD7-82AAD568679F}" dt="2021-07-02T00:17:34.733" v="576" actId="1036"/>
        <pc:sldMkLst>
          <pc:docMk/>
          <pc:sldMk cId="4153604534" sldId="652"/>
        </pc:sldMkLst>
        <pc:spChg chg="del">
          <ac:chgData name="MANUEL ALBERTO GUEVARA  NAJARRO" userId="dc0839a7-ef25-445d-88fe-29223dfab4a5" providerId="ADAL" clId="{5109A622-0B6F-4C6B-9FD7-82AAD568679F}" dt="2021-07-02T00:04:00.365" v="300" actId="478"/>
          <ac:spMkLst>
            <pc:docMk/>
            <pc:sldMk cId="4153604534" sldId="652"/>
            <ac:spMk id="2" creationId="{83F3B01C-7389-4250-8029-CA15727038E3}"/>
          </ac:spMkLst>
        </pc:spChg>
        <pc:spChg chg="add del mod">
          <ac:chgData name="MANUEL ALBERTO GUEVARA  NAJARRO" userId="dc0839a7-ef25-445d-88fe-29223dfab4a5" providerId="ADAL" clId="{5109A622-0B6F-4C6B-9FD7-82AAD568679F}" dt="2021-07-02T00:09:18.580" v="312" actId="478"/>
          <ac:spMkLst>
            <pc:docMk/>
            <pc:sldMk cId="4153604534" sldId="652"/>
            <ac:spMk id="4" creationId="{7BAC8C3B-17E1-44E4-914A-8171AE7A5369}"/>
          </ac:spMkLst>
        </pc:spChg>
        <pc:spChg chg="mod">
          <ac:chgData name="MANUEL ALBERTO GUEVARA  NAJARRO" userId="dc0839a7-ef25-445d-88fe-29223dfab4a5" providerId="ADAL" clId="{5109A622-0B6F-4C6B-9FD7-82AAD568679F}" dt="2021-07-02T00:03:20.365" v="299" actId="20577"/>
          <ac:spMkLst>
            <pc:docMk/>
            <pc:sldMk cId="4153604534" sldId="652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5109A622-0B6F-4C6B-9FD7-82AAD568679F}" dt="2021-07-02T00:17:34.733" v="576" actId="1036"/>
          <ac:spMkLst>
            <pc:docMk/>
            <pc:sldMk cId="4153604534" sldId="652"/>
            <ac:spMk id="6" creationId="{62B8E1A4-E755-4E07-B436-48B0481D7B00}"/>
          </ac:spMkLst>
        </pc:spChg>
        <pc:spChg chg="del">
          <ac:chgData name="MANUEL ALBERTO GUEVARA  NAJARRO" userId="dc0839a7-ef25-445d-88fe-29223dfab4a5" providerId="ADAL" clId="{5109A622-0B6F-4C6B-9FD7-82AAD568679F}" dt="2021-07-02T00:04:00.365" v="300" actId="478"/>
          <ac:spMkLst>
            <pc:docMk/>
            <pc:sldMk cId="4153604534" sldId="652"/>
            <ac:spMk id="7" creationId="{4219E688-D86E-4CF7-9D0B-9B9F0BA12FCD}"/>
          </ac:spMkLst>
        </pc:spChg>
        <pc:spChg chg="del">
          <ac:chgData name="MANUEL ALBERTO GUEVARA  NAJARRO" userId="dc0839a7-ef25-445d-88fe-29223dfab4a5" providerId="ADAL" clId="{5109A622-0B6F-4C6B-9FD7-82AAD568679F}" dt="2021-07-02T00:04:00.365" v="300" actId="478"/>
          <ac:spMkLst>
            <pc:docMk/>
            <pc:sldMk cId="4153604534" sldId="652"/>
            <ac:spMk id="9" creationId="{77CE3E1C-7E77-4133-9ADD-5E32136960A7}"/>
          </ac:spMkLst>
        </pc:spChg>
        <pc:spChg chg="del">
          <ac:chgData name="MANUEL ALBERTO GUEVARA  NAJARRO" userId="dc0839a7-ef25-445d-88fe-29223dfab4a5" providerId="ADAL" clId="{5109A622-0B6F-4C6B-9FD7-82AAD568679F}" dt="2021-07-02T00:04:00.365" v="300" actId="478"/>
          <ac:spMkLst>
            <pc:docMk/>
            <pc:sldMk cId="4153604534" sldId="652"/>
            <ac:spMk id="11" creationId="{1EC276E7-162B-49E2-8AED-E321D0C272F2}"/>
          </ac:spMkLst>
        </pc:spChg>
        <pc:picChg chg="del mod">
          <ac:chgData name="MANUEL ALBERTO GUEVARA  NAJARRO" userId="dc0839a7-ef25-445d-88fe-29223dfab4a5" providerId="ADAL" clId="{5109A622-0B6F-4C6B-9FD7-82AAD568679F}" dt="2021-07-02T00:09:17.447" v="311" actId="478"/>
          <ac:picMkLst>
            <pc:docMk/>
            <pc:sldMk cId="4153604534" sldId="652"/>
            <ac:picMk id="10" creationId="{F715C18E-F8C5-4C70-9752-8EDE5E424121}"/>
          </ac:picMkLst>
        </pc:picChg>
        <pc:picChg chg="mod">
          <ac:chgData name="MANUEL ALBERTO GUEVARA  NAJARRO" userId="dc0839a7-ef25-445d-88fe-29223dfab4a5" providerId="ADAL" clId="{5109A622-0B6F-4C6B-9FD7-82AAD568679F}" dt="2021-07-02T00:09:52.555" v="331" actId="1035"/>
          <ac:picMkLst>
            <pc:docMk/>
            <pc:sldMk cId="4153604534" sldId="652"/>
            <ac:picMk id="2050" creationId="{F0FC8B4C-B66D-4508-811E-4FA5944C97A8}"/>
          </ac:picMkLst>
        </pc:picChg>
      </pc:sldChg>
      <pc:sldChg chg="addSp delSp modSp add del mod">
        <pc:chgData name="MANUEL ALBERTO GUEVARA  NAJARRO" userId="dc0839a7-ef25-445d-88fe-29223dfab4a5" providerId="ADAL" clId="{5109A622-0B6F-4C6B-9FD7-82AAD568679F}" dt="2021-07-02T00:56:09.652" v="666" actId="1076"/>
        <pc:sldMkLst>
          <pc:docMk/>
          <pc:sldMk cId="146213428" sldId="653"/>
        </pc:sldMkLst>
        <pc:spChg chg="add del mod">
          <ac:chgData name="MANUEL ALBERTO GUEVARA  NAJARRO" userId="dc0839a7-ef25-445d-88fe-29223dfab4a5" providerId="ADAL" clId="{5109A622-0B6F-4C6B-9FD7-82AAD568679F}" dt="2021-07-02T00:53:16.972" v="615" actId="478"/>
          <ac:spMkLst>
            <pc:docMk/>
            <pc:sldMk cId="146213428" sldId="653"/>
            <ac:spMk id="3" creationId="{C642C4E6-D1F0-4FE0-A9E6-FD3A137C5859}"/>
          </ac:spMkLst>
        </pc:spChg>
        <pc:spChg chg="mod">
          <ac:chgData name="MANUEL ALBERTO GUEVARA  NAJARRO" userId="dc0839a7-ef25-445d-88fe-29223dfab4a5" providerId="ADAL" clId="{5109A622-0B6F-4C6B-9FD7-82AAD568679F}" dt="2021-07-02T00:54:05.049" v="657" actId="27636"/>
          <ac:spMkLst>
            <pc:docMk/>
            <pc:sldMk cId="146213428" sldId="653"/>
            <ac:spMk id="5" creationId="{5ECE236A-6C3C-46E8-A81F-7846D7B4570C}"/>
          </ac:spMkLst>
        </pc:spChg>
        <pc:spChg chg="del mod">
          <ac:chgData name="MANUEL ALBERTO GUEVARA  NAJARRO" userId="dc0839a7-ef25-445d-88fe-29223dfab4a5" providerId="ADAL" clId="{5109A622-0B6F-4C6B-9FD7-82AAD568679F}" dt="2021-07-02T00:53:15.447" v="614" actId="478"/>
          <ac:spMkLst>
            <pc:docMk/>
            <pc:sldMk cId="146213428" sldId="653"/>
            <ac:spMk id="6" creationId="{62B8E1A4-E755-4E07-B436-48B0481D7B00}"/>
          </ac:spMkLst>
        </pc:spChg>
        <pc:spChg chg="add mod">
          <ac:chgData name="MANUEL ALBERTO GUEVARA  NAJARRO" userId="dc0839a7-ef25-445d-88fe-29223dfab4a5" providerId="ADAL" clId="{5109A622-0B6F-4C6B-9FD7-82AAD568679F}" dt="2021-07-02T00:56:07.955" v="665" actId="14100"/>
          <ac:spMkLst>
            <pc:docMk/>
            <pc:sldMk cId="146213428" sldId="653"/>
            <ac:spMk id="9" creationId="{4715CD24-81A7-49FA-87AA-306A0B0CFFA1}"/>
          </ac:spMkLst>
        </pc:spChg>
        <pc:picChg chg="del">
          <ac:chgData name="MANUEL ALBERTO GUEVARA  NAJARRO" userId="dc0839a7-ef25-445d-88fe-29223dfab4a5" providerId="ADAL" clId="{5109A622-0B6F-4C6B-9FD7-82AAD568679F}" dt="2021-07-02T00:18:19.963" v="606" actId="478"/>
          <ac:picMkLst>
            <pc:docMk/>
            <pc:sldMk cId="146213428" sldId="653"/>
            <ac:picMk id="2050" creationId="{F0FC8B4C-B66D-4508-811E-4FA5944C97A8}"/>
          </ac:picMkLst>
        </pc:picChg>
        <pc:picChg chg="mod">
          <ac:chgData name="MANUEL ALBERTO GUEVARA  NAJARRO" userId="dc0839a7-ef25-445d-88fe-29223dfab4a5" providerId="ADAL" clId="{5109A622-0B6F-4C6B-9FD7-82AAD568679F}" dt="2021-07-02T00:56:09.652" v="666" actId="1076"/>
          <ac:picMkLst>
            <pc:docMk/>
            <pc:sldMk cId="146213428" sldId="653"/>
            <ac:picMk id="4098" creationId="{AC8C6961-63D3-41D2-877A-30F6907F1CF7}"/>
          </ac:picMkLst>
        </pc:picChg>
      </pc:sldChg>
      <pc:sldChg chg="addSp">
        <pc:chgData name="MANUEL ALBERTO GUEVARA  NAJARRO" userId="dc0839a7-ef25-445d-88fe-29223dfab4a5" providerId="ADAL" clId="{5109A622-0B6F-4C6B-9FD7-82AAD568679F}" dt="2021-07-02T00:18:29.872" v="608"/>
        <pc:sldMkLst>
          <pc:docMk/>
          <pc:sldMk cId="1646606700" sldId="653"/>
        </pc:sldMkLst>
        <pc:picChg chg="add">
          <ac:chgData name="MANUEL ALBERTO GUEVARA  NAJARRO" userId="dc0839a7-ef25-445d-88fe-29223dfab4a5" providerId="ADAL" clId="{5109A622-0B6F-4C6B-9FD7-82AAD568679F}" dt="2021-07-02T00:18:29.872" v="608"/>
          <ac:picMkLst>
            <pc:docMk/>
            <pc:sldMk cId="1646606700" sldId="653"/>
            <ac:picMk id="4098" creationId="{AC8C6961-63D3-41D2-877A-30F6907F1CF7}"/>
          </ac:picMkLst>
        </pc:picChg>
      </pc:sldChg>
      <pc:sldChg chg="addSp delSp modSp new mod">
        <pc:chgData name="MANUEL ALBERTO GUEVARA  NAJARRO" userId="dc0839a7-ef25-445d-88fe-29223dfab4a5" providerId="ADAL" clId="{5109A622-0B6F-4C6B-9FD7-82AAD568679F}" dt="2021-07-02T00:59:42.394" v="688" actId="14100"/>
        <pc:sldMkLst>
          <pc:docMk/>
          <pc:sldMk cId="2993899465" sldId="654"/>
        </pc:sldMkLst>
        <pc:spChg chg="mod">
          <ac:chgData name="MANUEL ALBERTO GUEVARA  NAJARRO" userId="dc0839a7-ef25-445d-88fe-29223dfab4a5" providerId="ADAL" clId="{5109A622-0B6F-4C6B-9FD7-82AAD568679F}" dt="2021-07-02T00:56:31.118" v="668"/>
          <ac:spMkLst>
            <pc:docMk/>
            <pc:sldMk cId="2993899465" sldId="654"/>
            <ac:spMk id="2" creationId="{0906808E-C398-456B-ADB7-D6835C9872C1}"/>
          </ac:spMkLst>
        </pc:spChg>
        <pc:spChg chg="mod">
          <ac:chgData name="MANUEL ALBERTO GUEVARA  NAJARRO" userId="dc0839a7-ef25-445d-88fe-29223dfab4a5" providerId="ADAL" clId="{5109A622-0B6F-4C6B-9FD7-82AAD568679F}" dt="2021-07-02T00:59:42.394" v="688" actId="14100"/>
          <ac:spMkLst>
            <pc:docMk/>
            <pc:sldMk cId="2993899465" sldId="654"/>
            <ac:spMk id="3" creationId="{6E3A96EB-30C7-417B-B5CB-D9FF91F2CCCB}"/>
          </ac:spMkLst>
        </pc:spChg>
        <pc:spChg chg="del">
          <ac:chgData name="MANUEL ALBERTO GUEVARA  NAJARRO" userId="dc0839a7-ef25-445d-88fe-29223dfab4a5" providerId="ADAL" clId="{5109A622-0B6F-4C6B-9FD7-82AAD568679F}" dt="2021-07-02T00:57:44.513" v="674" actId="22"/>
          <ac:spMkLst>
            <pc:docMk/>
            <pc:sldMk cId="2993899465" sldId="654"/>
            <ac:spMk id="4" creationId="{847A6E64-D11A-4D78-8EDB-C4241509064D}"/>
          </ac:spMkLst>
        </pc:spChg>
        <pc:spChg chg="mod">
          <ac:chgData name="MANUEL ALBERTO GUEVARA  NAJARRO" userId="dc0839a7-ef25-445d-88fe-29223dfab4a5" providerId="ADAL" clId="{5109A622-0B6F-4C6B-9FD7-82AAD568679F}" dt="2021-07-02T00:56:38.500" v="670" actId="20577"/>
          <ac:spMkLst>
            <pc:docMk/>
            <pc:sldMk cId="2993899465" sldId="654"/>
            <ac:spMk id="5" creationId="{88538054-4E0D-474B-8EB6-7A870370B431}"/>
          </ac:spMkLst>
        </pc:spChg>
        <pc:picChg chg="add mod ord modCrop">
          <ac:chgData name="MANUEL ALBERTO GUEVARA  NAJARRO" userId="dc0839a7-ef25-445d-88fe-29223dfab4a5" providerId="ADAL" clId="{5109A622-0B6F-4C6B-9FD7-82AAD568679F}" dt="2021-07-02T00:58:47.580" v="677" actId="732"/>
          <ac:picMkLst>
            <pc:docMk/>
            <pc:sldMk cId="2993899465" sldId="654"/>
            <ac:picMk id="7" creationId="{BD6FD100-0F97-489B-B153-71AEC25D735B}"/>
          </ac:picMkLst>
        </pc:picChg>
      </pc:sldChg>
      <pc:sldChg chg="modSp add mod">
        <pc:chgData name="MANUEL ALBERTO GUEVARA  NAJARRO" userId="dc0839a7-ef25-445d-88fe-29223dfab4a5" providerId="ADAL" clId="{5109A622-0B6F-4C6B-9FD7-82AAD568679F}" dt="2021-07-02T01:01:11.042" v="719" actId="14100"/>
        <pc:sldMkLst>
          <pc:docMk/>
          <pc:sldMk cId="662533347" sldId="655"/>
        </pc:sldMkLst>
        <pc:spChg chg="mod">
          <ac:chgData name="MANUEL ALBERTO GUEVARA  NAJARRO" userId="dc0839a7-ef25-445d-88fe-29223dfab4a5" providerId="ADAL" clId="{5109A622-0B6F-4C6B-9FD7-82AAD568679F}" dt="2021-07-02T01:00:38.055" v="717" actId="20577"/>
          <ac:spMkLst>
            <pc:docMk/>
            <pc:sldMk cId="662533347" sldId="655"/>
            <ac:spMk id="3" creationId="{6E3A96EB-30C7-417B-B5CB-D9FF91F2CCCB}"/>
          </ac:spMkLst>
        </pc:spChg>
        <pc:picChg chg="mod">
          <ac:chgData name="MANUEL ALBERTO GUEVARA  NAJARRO" userId="dc0839a7-ef25-445d-88fe-29223dfab4a5" providerId="ADAL" clId="{5109A622-0B6F-4C6B-9FD7-82AAD568679F}" dt="2021-07-02T01:01:11.042" v="719" actId="14100"/>
          <ac:picMkLst>
            <pc:docMk/>
            <pc:sldMk cId="662533347" sldId="655"/>
            <ac:picMk id="7" creationId="{BD6FD100-0F97-489B-B153-71AEC25D735B}"/>
          </ac:picMkLst>
        </pc:picChg>
      </pc:sldChg>
      <pc:sldChg chg="modSp add mod">
        <pc:chgData name="MANUEL ALBERTO GUEVARA  NAJARRO" userId="dc0839a7-ef25-445d-88fe-29223dfab4a5" providerId="ADAL" clId="{5109A622-0B6F-4C6B-9FD7-82AAD568679F}" dt="2021-07-02T01:02:35.028" v="750" actId="14100"/>
        <pc:sldMkLst>
          <pc:docMk/>
          <pc:sldMk cId="1074519838" sldId="656"/>
        </pc:sldMkLst>
        <pc:spChg chg="mod">
          <ac:chgData name="MANUEL ALBERTO GUEVARA  NAJARRO" userId="dc0839a7-ef25-445d-88fe-29223dfab4a5" providerId="ADAL" clId="{5109A622-0B6F-4C6B-9FD7-82AAD568679F}" dt="2021-07-02T01:02:35.028" v="750" actId="14100"/>
          <ac:spMkLst>
            <pc:docMk/>
            <pc:sldMk cId="1074519838" sldId="656"/>
            <ac:spMk id="3" creationId="{6E3A96EB-30C7-417B-B5CB-D9FF91F2CCCB}"/>
          </ac:spMkLst>
        </pc:spChg>
        <pc:picChg chg="mod ord modCrop">
          <ac:chgData name="MANUEL ALBERTO GUEVARA  NAJARRO" userId="dc0839a7-ef25-445d-88fe-29223dfab4a5" providerId="ADAL" clId="{5109A622-0B6F-4C6B-9FD7-82AAD568679F}" dt="2021-07-02T01:02:32.044" v="749" actId="732"/>
          <ac:picMkLst>
            <pc:docMk/>
            <pc:sldMk cId="1074519838" sldId="656"/>
            <ac:picMk id="7" creationId="{BD6FD100-0F97-489B-B153-71AEC25D735B}"/>
          </ac:picMkLst>
        </pc:picChg>
      </pc:sldChg>
      <pc:sldChg chg="addSp delSp modSp add mod">
        <pc:chgData name="MANUEL ALBERTO GUEVARA  NAJARRO" userId="dc0839a7-ef25-445d-88fe-29223dfab4a5" providerId="ADAL" clId="{5109A622-0B6F-4C6B-9FD7-82AAD568679F}" dt="2021-07-02T01:03:46.260" v="766" actId="732"/>
        <pc:sldMkLst>
          <pc:docMk/>
          <pc:sldMk cId="1259323514" sldId="657"/>
        </pc:sldMkLst>
        <pc:spChg chg="mod">
          <ac:chgData name="MANUEL ALBERTO GUEVARA  NAJARRO" userId="dc0839a7-ef25-445d-88fe-29223dfab4a5" providerId="ADAL" clId="{5109A622-0B6F-4C6B-9FD7-82AAD568679F}" dt="2021-07-02T01:03:14.107" v="761" actId="1037"/>
          <ac:spMkLst>
            <pc:docMk/>
            <pc:sldMk cId="1259323514" sldId="657"/>
            <ac:spMk id="3" creationId="{6E3A96EB-30C7-417B-B5CB-D9FF91F2CCCB}"/>
          </ac:spMkLst>
        </pc:spChg>
        <pc:picChg chg="add del">
          <ac:chgData name="MANUEL ALBERTO GUEVARA  NAJARRO" userId="dc0839a7-ef25-445d-88fe-29223dfab4a5" providerId="ADAL" clId="{5109A622-0B6F-4C6B-9FD7-82AAD568679F}" dt="2021-07-02T01:03:36.694" v="763" actId="22"/>
          <ac:picMkLst>
            <pc:docMk/>
            <pc:sldMk cId="1259323514" sldId="657"/>
            <ac:picMk id="6" creationId="{0962396A-7839-44FB-B4FD-99F630D8C2CE}"/>
          </ac:picMkLst>
        </pc:picChg>
        <pc:picChg chg="mod modCrop">
          <ac:chgData name="MANUEL ALBERTO GUEVARA  NAJARRO" userId="dc0839a7-ef25-445d-88fe-29223dfab4a5" providerId="ADAL" clId="{5109A622-0B6F-4C6B-9FD7-82AAD568679F}" dt="2021-07-02T01:03:46.260" v="766" actId="732"/>
          <ac:picMkLst>
            <pc:docMk/>
            <pc:sldMk cId="1259323514" sldId="657"/>
            <ac:picMk id="7" creationId="{BD6FD100-0F97-489B-B153-71AEC25D735B}"/>
          </ac:picMkLst>
        </pc:picChg>
      </pc:sldChg>
      <pc:sldChg chg="addSp delSp modSp add mod">
        <pc:chgData name="MANUEL ALBERTO GUEVARA  NAJARRO" userId="dc0839a7-ef25-445d-88fe-29223dfab4a5" providerId="ADAL" clId="{5109A622-0B6F-4C6B-9FD7-82AAD568679F}" dt="2021-07-02T01:05:18.015" v="805" actId="404"/>
        <pc:sldMkLst>
          <pc:docMk/>
          <pc:sldMk cId="2143908837" sldId="658"/>
        </pc:sldMkLst>
        <pc:spChg chg="mod">
          <ac:chgData name="MANUEL ALBERTO GUEVARA  NAJARRO" userId="dc0839a7-ef25-445d-88fe-29223dfab4a5" providerId="ADAL" clId="{5109A622-0B6F-4C6B-9FD7-82AAD568679F}" dt="2021-07-02T01:05:18.015" v="805" actId="404"/>
          <ac:spMkLst>
            <pc:docMk/>
            <pc:sldMk cId="2143908837" sldId="658"/>
            <ac:spMk id="3" creationId="{6E3A96EB-30C7-417B-B5CB-D9FF91F2CCCB}"/>
          </ac:spMkLst>
        </pc:spChg>
        <pc:spChg chg="add del mod">
          <ac:chgData name="MANUEL ALBERTO GUEVARA  NAJARRO" userId="dc0839a7-ef25-445d-88fe-29223dfab4a5" providerId="ADAL" clId="{5109A622-0B6F-4C6B-9FD7-82AAD568679F}" dt="2021-07-02T01:04:31.546" v="788" actId="22"/>
          <ac:spMkLst>
            <pc:docMk/>
            <pc:sldMk cId="2143908837" sldId="658"/>
            <ac:spMk id="6" creationId="{282FABE9-8241-494A-B119-1A41E5090E8F}"/>
          </ac:spMkLst>
        </pc:spChg>
        <pc:picChg chg="del mod">
          <ac:chgData name="MANUEL ALBERTO GUEVARA  NAJARRO" userId="dc0839a7-ef25-445d-88fe-29223dfab4a5" providerId="ADAL" clId="{5109A622-0B6F-4C6B-9FD7-82AAD568679F}" dt="2021-07-02T01:04:16.182" v="787" actId="478"/>
          <ac:picMkLst>
            <pc:docMk/>
            <pc:sldMk cId="2143908837" sldId="658"/>
            <ac:picMk id="7" creationId="{BD6FD100-0F97-489B-B153-71AEC25D735B}"/>
          </ac:picMkLst>
        </pc:picChg>
        <pc:picChg chg="add mod ord modCrop">
          <ac:chgData name="MANUEL ALBERTO GUEVARA  NAJARRO" userId="dc0839a7-ef25-445d-88fe-29223dfab4a5" providerId="ADAL" clId="{5109A622-0B6F-4C6B-9FD7-82AAD568679F}" dt="2021-07-02T01:04:32.188" v="789" actId="27614"/>
          <ac:picMkLst>
            <pc:docMk/>
            <pc:sldMk cId="2143908837" sldId="658"/>
            <ac:picMk id="9" creationId="{6BAAB5C9-AD27-43D2-9F89-E5A2C9365994}"/>
          </ac:picMkLst>
        </pc:picChg>
      </pc:sldChg>
    </pc:docChg>
  </pc:docChgLst>
  <pc:docChgLst>
    <pc:chgData name="Desarrollo Curricular" clId="Web-{06C68F80-7D7B-4332-8A34-27E25E5ADEDF}"/>
    <pc:docChg chg="modSld">
      <pc:chgData name="Desarrollo Curricular" userId="" providerId="" clId="Web-{06C68F80-7D7B-4332-8A34-27E25E5ADEDF}" dt="2021-05-31T22:00:53.597" v="121" actId="20577"/>
      <pc:docMkLst>
        <pc:docMk/>
      </pc:docMkLst>
      <pc:sldChg chg="modSp">
        <pc:chgData name="Desarrollo Curricular" userId="" providerId="" clId="Web-{06C68F80-7D7B-4332-8A34-27E25E5ADEDF}" dt="2021-05-31T21:29:24.351" v="5" actId="20577"/>
        <pc:sldMkLst>
          <pc:docMk/>
          <pc:sldMk cId="4227363741" sldId="260"/>
        </pc:sldMkLst>
        <pc:spChg chg="mod">
          <ac:chgData name="Desarrollo Curricular" userId="" providerId="" clId="Web-{06C68F80-7D7B-4332-8A34-27E25E5ADEDF}" dt="2021-05-31T21:29:24.351" v="5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modSp">
        <pc:chgData name="Desarrollo Curricular" userId="" providerId="" clId="Web-{06C68F80-7D7B-4332-8A34-27E25E5ADEDF}" dt="2021-05-31T21:32:53.323" v="80" actId="20577"/>
        <pc:sldMkLst>
          <pc:docMk/>
          <pc:sldMk cId="2866921917" sldId="563"/>
        </pc:sldMkLst>
        <pc:spChg chg="mod">
          <ac:chgData name="Desarrollo Curricular" userId="" providerId="" clId="Web-{06C68F80-7D7B-4332-8A34-27E25E5ADEDF}" dt="2021-05-31T21:32:53.323" v="80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delSp modSp">
        <pc:chgData name="Desarrollo Curricular" userId="" providerId="" clId="Web-{06C68F80-7D7B-4332-8A34-27E25E5ADEDF}" dt="2021-05-31T22:00:53.597" v="121" actId="20577"/>
        <pc:sldMkLst>
          <pc:docMk/>
          <pc:sldMk cId="1026487" sldId="564"/>
        </pc:sldMkLst>
        <pc:spChg chg="del">
          <ac:chgData name="Desarrollo Curricular" userId="" providerId="" clId="Web-{06C68F80-7D7B-4332-8A34-27E25E5ADEDF}" dt="2021-05-31T21:33:45.526" v="90"/>
          <ac:spMkLst>
            <pc:docMk/>
            <pc:sldMk cId="1026487" sldId="564"/>
            <ac:spMk id="3" creationId="{BC057E80-EF45-4BFA-81AB-236A4564C5A5}"/>
          </ac:spMkLst>
        </pc:spChg>
        <pc:spChg chg="mod">
          <ac:chgData name="Desarrollo Curricular" userId="" providerId="" clId="Web-{06C68F80-7D7B-4332-8A34-27E25E5ADEDF}" dt="2021-05-31T22:00:53.597" v="121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modSp">
        <pc:chgData name="Desarrollo Curricular" userId="" providerId="" clId="Web-{06C68F80-7D7B-4332-8A34-27E25E5ADEDF}" dt="2021-05-31T22:00:24.315" v="119" actId="14100"/>
        <pc:sldMkLst>
          <pc:docMk/>
          <pc:sldMk cId="3657153734" sldId="625"/>
        </pc:sldMkLst>
        <pc:spChg chg="mod">
          <ac:chgData name="Desarrollo Curricular" userId="" providerId="" clId="Web-{06C68F80-7D7B-4332-8A34-27E25E5ADEDF}" dt="2021-05-31T22:00:24.315" v="119" actId="14100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B7DFFAD3-7D6E-48D4-9AB2-3DDB625B36D8}"/>
    <pc:docChg chg="modSld">
      <pc:chgData name="Desarrollo Curricular" userId="" providerId="" clId="Web-{B7DFFAD3-7D6E-48D4-9AB2-3DDB625B36D8}" dt="2021-05-31T22:26:43.093" v="1" actId="20577"/>
      <pc:docMkLst>
        <pc:docMk/>
      </pc:docMkLst>
      <pc:sldChg chg="modSp">
        <pc:chgData name="Desarrollo Curricular" userId="" providerId="" clId="Web-{B7DFFAD3-7D6E-48D4-9AB2-3DDB625B36D8}" dt="2021-05-31T22:26:43.093" v="1" actId="20577"/>
        <pc:sldMkLst>
          <pc:docMk/>
          <pc:sldMk cId="4227363741" sldId="260"/>
        </pc:sldMkLst>
        <pc:spChg chg="mod">
          <ac:chgData name="Desarrollo Curricular" userId="" providerId="" clId="Web-{B7DFFAD3-7D6E-48D4-9AB2-3DDB625B36D8}" dt="2021-05-31T22:26:43.093" v="1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MANUEL ALBERTO GUEVARA  NAJARRO" userId="dc0839a7-ef25-445d-88fe-29223dfab4a5" providerId="ADAL" clId="{259FC2C2-9211-4192-B033-2AED3B37BC6B}"/>
    <pc:docChg chg="undo redo custSel addSld delSld modSld sldOrd">
      <pc:chgData name="MANUEL ALBERTO GUEVARA  NAJARRO" userId="dc0839a7-ef25-445d-88fe-29223dfab4a5" providerId="ADAL" clId="{259FC2C2-9211-4192-B033-2AED3B37BC6B}" dt="2021-06-30T01:35:20.315" v="2883" actId="2711"/>
      <pc:docMkLst>
        <pc:docMk/>
      </pc:docMkLst>
      <pc:sldChg chg="modSp mod">
        <pc:chgData name="MANUEL ALBERTO GUEVARA  NAJARRO" userId="dc0839a7-ef25-445d-88fe-29223dfab4a5" providerId="ADAL" clId="{259FC2C2-9211-4192-B033-2AED3B37BC6B}" dt="2021-06-30T01:34:47.505" v="2877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259FC2C2-9211-4192-B033-2AED3B37BC6B}" dt="2021-06-30T01:34:47.505" v="2877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add del">
        <pc:chgData name="MANUEL ALBERTO GUEVARA  NAJARRO" userId="dc0839a7-ef25-445d-88fe-29223dfab4a5" providerId="ADAL" clId="{259FC2C2-9211-4192-B033-2AED3B37BC6B}" dt="2021-06-23T22:06:17.309" v="2093" actId="22"/>
        <pc:sldMkLst>
          <pc:docMk/>
          <pc:sldMk cId="0" sldId="261"/>
        </pc:sldMkLst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017004692" sldId="267"/>
        </pc:sldMkLst>
        <pc:spChg chg="del">
          <ac:chgData name="MANUEL ALBERTO GUEVARA  NAJARRO" userId="dc0839a7-ef25-445d-88fe-29223dfab4a5" providerId="ADAL" clId="{259FC2C2-9211-4192-B033-2AED3B37BC6B}" dt="2021-06-21T19:54:49.419" v="271" actId="478"/>
          <ac:spMkLst>
            <pc:docMk/>
            <pc:sldMk cId="1017004692" sldId="267"/>
            <ac:spMk id="3" creationId="{3D7A4BD1-A0D6-4B8E-8E33-3F389ABDE126}"/>
          </ac:spMkLst>
        </pc:spChg>
        <pc:spChg chg="add del mod">
          <ac:chgData name="MANUEL ALBERTO GUEVARA  NAJARRO" userId="dc0839a7-ef25-445d-88fe-29223dfab4a5" providerId="ADAL" clId="{259FC2C2-9211-4192-B033-2AED3B37BC6B}" dt="2021-06-21T19:54:51.229" v="273" actId="478"/>
          <ac:spMkLst>
            <pc:docMk/>
            <pc:sldMk cId="1017004692" sldId="267"/>
            <ac:spMk id="4" creationId="{496839B8-F832-48C1-8AD4-5D6212BD3BA3}"/>
          </ac:spMkLst>
        </pc:spChg>
        <pc:spChg chg="del">
          <ac:chgData name="MANUEL ALBERTO GUEVARA  NAJARRO" userId="dc0839a7-ef25-445d-88fe-29223dfab4a5" providerId="ADAL" clId="{259FC2C2-9211-4192-B033-2AED3B37BC6B}" dt="2021-06-21T19:55:35.799" v="321" actId="478"/>
          <ac:spMkLst>
            <pc:docMk/>
            <pc:sldMk cId="1017004692" sldId="267"/>
            <ac:spMk id="12" creationId="{6ED85A32-F156-4335-B7F1-A223C6834733}"/>
          </ac:spMkLst>
        </pc:spChg>
        <pc:spChg chg="mod">
          <ac:chgData name="MANUEL ALBERTO GUEVARA  NAJARRO" userId="dc0839a7-ef25-445d-88fe-29223dfab4a5" providerId="ADAL" clId="{259FC2C2-9211-4192-B033-2AED3B37BC6B}" dt="2021-06-21T19:55:41.509" v="336" actId="122"/>
          <ac:spMkLst>
            <pc:docMk/>
            <pc:sldMk cId="1017004692" sldId="267"/>
            <ac:spMk id="13" creationId="{5A600BD7-A182-4740-BA0A-E8C2E5133175}"/>
          </ac:spMkLst>
        </pc:spChg>
        <pc:spChg chg="mod">
          <ac:chgData name="MANUEL ALBERTO GUEVARA  NAJARRO" userId="dc0839a7-ef25-445d-88fe-29223dfab4a5" providerId="ADAL" clId="{259FC2C2-9211-4192-B033-2AED3B37BC6B}" dt="2021-06-21T19:55:28.469" v="301" actId="1076"/>
          <ac:spMkLst>
            <pc:docMk/>
            <pc:sldMk cId="1017004692" sldId="267"/>
            <ac:spMk id="14" creationId="{341B0C6D-87BF-44DC-A086-BAC4995F70D4}"/>
          </ac:spMkLst>
        </pc:spChg>
        <pc:picChg chg="mod">
          <ac:chgData name="MANUEL ALBERTO GUEVARA  NAJARRO" userId="dc0839a7-ef25-445d-88fe-29223dfab4a5" providerId="ADAL" clId="{259FC2C2-9211-4192-B033-2AED3B37BC6B}" dt="2021-06-21T19:55:33.989" v="320" actId="1037"/>
          <ac:picMkLst>
            <pc:docMk/>
            <pc:sldMk cId="1017004692" sldId="267"/>
            <ac:picMk id="15" creationId="{62DB92A6-E864-4529-AF6A-489CA50C51C7}"/>
          </ac:picMkLst>
        </pc:picChg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584453485" sldId="268"/>
        </pc:sldMkLst>
        <pc:spChg chg="del mod">
          <ac:chgData name="MANUEL ALBERTO GUEVARA  NAJARRO" userId="dc0839a7-ef25-445d-88fe-29223dfab4a5" providerId="ADAL" clId="{259FC2C2-9211-4192-B033-2AED3B37BC6B}" dt="2021-06-21T19:55:48.349" v="339" actId="478"/>
          <ac:spMkLst>
            <pc:docMk/>
            <pc:sldMk cId="1584453485" sldId="268"/>
            <ac:spMk id="3" creationId="{5C0222A5-8D6F-4922-950C-FDCA0E1F8B59}"/>
          </ac:spMkLst>
        </pc:spChg>
        <pc:spChg chg="mod">
          <ac:chgData name="MANUEL ALBERTO GUEVARA  NAJARRO" userId="dc0839a7-ef25-445d-88fe-29223dfab4a5" providerId="ADAL" clId="{259FC2C2-9211-4192-B033-2AED3B37BC6B}" dt="2021-06-21T19:56:06.194" v="365" actId="1036"/>
          <ac:spMkLst>
            <pc:docMk/>
            <pc:sldMk cId="1584453485" sldId="268"/>
            <ac:spMk id="4" creationId="{977C708F-5470-4237-B1F5-F0B0BE300992}"/>
          </ac:spMkLst>
        </pc:spChg>
        <pc:spChg chg="mod">
          <ac:chgData name="MANUEL ALBERTO GUEVARA  NAJARRO" userId="dc0839a7-ef25-445d-88fe-29223dfab4a5" providerId="ADAL" clId="{259FC2C2-9211-4192-B033-2AED3B37BC6B}" dt="2021-06-21T19:55:52.059" v="342" actId="1076"/>
          <ac:spMkLst>
            <pc:docMk/>
            <pc:sldMk cId="1584453485" sldId="268"/>
            <ac:spMk id="5" creationId="{64074011-A5BB-4FA8-A7EF-037B1262AA08}"/>
          </ac:spMkLst>
        </pc:spChg>
        <pc:spChg chg="del">
          <ac:chgData name="MANUEL ALBERTO GUEVARA  NAJARRO" userId="dc0839a7-ef25-445d-88fe-29223dfab4a5" providerId="ADAL" clId="{259FC2C2-9211-4192-B033-2AED3B37BC6B}" dt="2021-06-21T19:55:58.759" v="347" actId="478"/>
          <ac:spMkLst>
            <pc:docMk/>
            <pc:sldMk cId="1584453485" sldId="268"/>
            <ac:spMk id="6" creationId="{22397FA4-8987-41EE-8068-58DADBD6CAE5}"/>
          </ac:spMkLst>
        </pc:spChg>
        <pc:spChg chg="add del mod">
          <ac:chgData name="MANUEL ALBERTO GUEVARA  NAJARRO" userId="dc0839a7-ef25-445d-88fe-29223dfab4a5" providerId="ADAL" clId="{259FC2C2-9211-4192-B033-2AED3B37BC6B}" dt="2021-06-21T19:55:50.109" v="341" actId="478"/>
          <ac:spMkLst>
            <pc:docMk/>
            <pc:sldMk cId="1584453485" sldId="268"/>
            <ac:spMk id="8" creationId="{A06066FF-D161-468E-8A9F-B436CE13A2D4}"/>
          </ac:spMkLst>
        </pc:spChg>
        <pc:picChg chg="mod">
          <ac:chgData name="MANUEL ALBERTO GUEVARA  NAJARRO" userId="dc0839a7-ef25-445d-88fe-29223dfab4a5" providerId="ADAL" clId="{259FC2C2-9211-4192-B033-2AED3B37BC6B}" dt="2021-06-21T19:56:09.789" v="378" actId="1036"/>
          <ac:picMkLst>
            <pc:docMk/>
            <pc:sldMk cId="1584453485" sldId="268"/>
            <ac:picMk id="7" creationId="{AF1A6CE6-996B-4C20-8405-001A963AC1FC}"/>
          </ac:picMkLst>
        </pc:picChg>
      </pc:sldChg>
      <pc:sldChg chg="addSp delSp modSp add del mod or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563057467" sldId="269"/>
        </pc:sldMkLst>
        <pc:spChg chg="del">
          <ac:chgData name="MANUEL ALBERTO GUEVARA  NAJARRO" userId="dc0839a7-ef25-445d-88fe-29223dfab4a5" providerId="ADAL" clId="{259FC2C2-9211-4192-B033-2AED3B37BC6B}" dt="2021-06-21T19:54:56.349" v="276" actId="478"/>
          <ac:spMkLst>
            <pc:docMk/>
            <pc:sldMk cId="563057467" sldId="269"/>
            <ac:spMk id="3" creationId="{E6C747A9-5D59-4DE5-8311-D5BE02CC4720}"/>
          </ac:spMkLst>
        </pc:spChg>
        <pc:spChg chg="mod">
          <ac:chgData name="MANUEL ALBERTO GUEVARA  NAJARRO" userId="dc0839a7-ef25-445d-88fe-29223dfab4a5" providerId="ADAL" clId="{259FC2C2-9211-4192-B033-2AED3B37BC6B}" dt="2021-06-21T19:55:43.989" v="337" actId="122"/>
          <ac:spMkLst>
            <pc:docMk/>
            <pc:sldMk cId="563057467" sldId="269"/>
            <ac:spMk id="4" creationId="{DFAA9EFA-D17B-4107-B0E6-81D04D6E2197}"/>
          </ac:spMkLst>
        </pc:spChg>
        <pc:spChg chg="mod">
          <ac:chgData name="MANUEL ALBERTO GUEVARA  NAJARRO" userId="dc0839a7-ef25-445d-88fe-29223dfab4a5" providerId="ADAL" clId="{259FC2C2-9211-4192-B033-2AED3B37BC6B}" dt="2021-06-21T19:55:00.789" v="279" actId="1076"/>
          <ac:spMkLst>
            <pc:docMk/>
            <pc:sldMk cId="563057467" sldId="269"/>
            <ac:spMk id="5" creationId="{94E0ABBA-9309-4039-8BB8-CBB2CFABCEDC}"/>
          </ac:spMkLst>
        </pc:spChg>
        <pc:spChg chg="del">
          <ac:chgData name="MANUEL ALBERTO GUEVARA  NAJARRO" userId="dc0839a7-ef25-445d-88fe-29223dfab4a5" providerId="ADAL" clId="{259FC2C2-9211-4192-B033-2AED3B37BC6B}" dt="2021-06-21T19:55:04.039" v="281" actId="478"/>
          <ac:spMkLst>
            <pc:docMk/>
            <pc:sldMk cId="563057467" sldId="269"/>
            <ac:spMk id="6" creationId="{C7FC5139-0293-4947-973D-D242B66610A8}"/>
          </ac:spMkLst>
        </pc:spChg>
        <pc:spChg chg="add del mod">
          <ac:chgData name="MANUEL ALBERTO GUEVARA  NAJARRO" userId="dc0839a7-ef25-445d-88fe-29223dfab4a5" providerId="ADAL" clId="{259FC2C2-9211-4192-B033-2AED3B37BC6B}" dt="2021-06-21T19:54:58.229" v="278" actId="478"/>
          <ac:spMkLst>
            <pc:docMk/>
            <pc:sldMk cId="563057467" sldId="269"/>
            <ac:spMk id="7" creationId="{5C46ED95-3276-408A-B560-0D06EF791C29}"/>
          </ac:spMkLst>
        </pc:spChg>
        <pc:picChg chg="mod">
          <ac:chgData name="MANUEL ALBERTO GUEVARA  NAJARRO" userId="dc0839a7-ef25-445d-88fe-29223dfab4a5" providerId="ADAL" clId="{259FC2C2-9211-4192-B033-2AED3B37BC6B}" dt="2021-06-21T19:55:21.347" v="286" actId="1035"/>
          <ac:picMkLst>
            <pc:docMk/>
            <pc:sldMk cId="563057467" sldId="269"/>
            <ac:picMk id="12" creationId="{8A951DF2-B469-4447-AB05-30CB6F5D0A00}"/>
          </ac:picMkLst>
        </pc:pic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4249057185" sldId="277"/>
        </pc:sldMkLst>
        <pc:spChg chg="mod">
          <ac:chgData name="MANUEL ALBERTO GUEVARA  NAJARRO" userId="dc0839a7-ef25-445d-88fe-29223dfab4a5" providerId="ADAL" clId="{259FC2C2-9211-4192-B033-2AED3B37BC6B}" dt="2021-06-21T20:10:25.548" v="828" actId="207"/>
          <ac:spMkLst>
            <pc:docMk/>
            <pc:sldMk cId="4249057185" sldId="277"/>
            <ac:spMk id="3" creationId="{A6708B30-8D63-44B2-94F3-B327F71F6CE2}"/>
          </ac:spMkLst>
        </pc:spChg>
        <pc:spChg chg="mod">
          <ac:chgData name="MANUEL ALBERTO GUEVARA  NAJARRO" userId="dc0839a7-ef25-445d-88fe-29223dfab4a5" providerId="ADAL" clId="{259FC2C2-9211-4192-B033-2AED3B37BC6B}" dt="2021-06-21T20:10:37.368" v="831" actId="1076"/>
          <ac:spMkLst>
            <pc:docMk/>
            <pc:sldMk cId="4249057185" sldId="277"/>
            <ac:spMk id="4" creationId="{5D923F6D-B348-4CB5-A4BC-7FD2368A44AB}"/>
          </ac:spMkLst>
        </pc:spChg>
        <pc:picChg chg="mod">
          <ac:chgData name="MANUEL ALBERTO GUEVARA  NAJARRO" userId="dc0839a7-ef25-445d-88fe-29223dfab4a5" providerId="ADAL" clId="{259FC2C2-9211-4192-B033-2AED3B37BC6B}" dt="2021-06-21T20:10:43.705" v="833" actId="14100"/>
          <ac:picMkLst>
            <pc:docMk/>
            <pc:sldMk cId="4249057185" sldId="277"/>
            <ac:picMk id="6" creationId="{96B49076-1200-4680-AD9F-A501D0B8A748}"/>
          </ac:picMkLst>
        </pc:pic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3.633" v="1662" actId="47"/>
        <pc:sldMkLst>
          <pc:docMk/>
          <pc:sldMk cId="3537948063" sldId="484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2" creationId="{3851387D-8B96-4D7C-8F2F-8402B2644646}"/>
          </ac:spMkLst>
        </pc:spChg>
        <pc:spChg chg="mod ord">
          <ac:chgData name="MANUEL ALBERTO GUEVARA  NAJARRO" userId="dc0839a7-ef25-445d-88fe-29223dfab4a5" providerId="ADAL" clId="{259FC2C2-9211-4192-B033-2AED3B37BC6B}" dt="2021-06-21T20:34:28.766" v="1358" actId="27636"/>
          <ac:spMkLst>
            <pc:docMk/>
            <pc:sldMk cId="3537948063" sldId="484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4" creationId="{1A60A0E2-AA40-4720-98DF-9C42905D3BE2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5" creationId="{104D622E-86B5-4247-8DDE-06AE33A7947C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537948063" sldId="484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537948063" sldId="484"/>
            <ac:graphicFrameMk id="8" creationId="{D38C4774-DAA3-4B7D-9E00-900EF8A611FC}"/>
          </ac:graphicFrameMkLst>
        </pc:graphicFrame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1T20:42:09.194" v="1664" actId="47"/>
        <pc:sldMkLst>
          <pc:docMk/>
          <pc:sldMk cId="3488454948" sldId="485"/>
        </pc:sldMkLst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2" creationId="{BA23A1C9-99A5-4D3E-90D2-1FD8756DC575}"/>
          </ac:spMkLst>
        </pc:spChg>
        <pc:spChg chg="mod ord">
          <ac:chgData name="MANUEL ALBERTO GUEVARA  NAJARRO" userId="dc0839a7-ef25-445d-88fe-29223dfab4a5" providerId="ADAL" clId="{259FC2C2-9211-4192-B033-2AED3B37BC6B}" dt="2021-06-21T20:34:28.772" v="1359" actId="27636"/>
          <ac:spMkLst>
            <pc:docMk/>
            <pc:sldMk cId="3488454948" sldId="485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4" creationId="{70160049-8C3D-4370-8996-DFFF214C1788}"/>
          </ac:spMkLst>
        </pc:spChg>
        <pc:spChg chg="add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5" creationId="{D905E376-D938-4E71-BACC-6D8AEB7F66CF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488454948" sldId="485"/>
            <ac:spMk id="7" creationId="{B4B94EA6-E0D3-4008-BB4F-662BCA35A7B0}"/>
          </ac:spMkLst>
        </pc:spChg>
        <pc:graphicFrameChg chg="mod ord">
          <ac:chgData name="MANUEL ALBERTO GUEVARA  NAJARRO" userId="dc0839a7-ef25-445d-88fe-29223dfab4a5" providerId="ADAL" clId="{259FC2C2-9211-4192-B033-2AED3B37BC6B}" dt="2021-06-21T20:34:28.634" v="1356" actId="700"/>
          <ac:graphicFrameMkLst>
            <pc:docMk/>
            <pc:sldMk cId="3488454948" sldId="485"/>
            <ac:graphicFrameMk id="8" creationId="{D38C4774-DAA3-4B7D-9E00-900EF8A611FC}"/>
          </ac:graphicFrameMkLst>
        </pc:graphicFrameChg>
      </pc:sldChg>
      <pc:sldChg chg="addSp delSp modSp add del mod ord modClrScheme chgLayout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3792818299" sldId="486"/>
        </pc:sldMkLst>
        <pc:spChg chg="del mod ord">
          <ac:chgData name="MANUEL ALBERTO GUEVARA  NAJARRO" userId="dc0839a7-ef25-445d-88fe-29223dfab4a5" providerId="ADAL" clId="{259FC2C2-9211-4192-B033-2AED3B37BC6B}" dt="2021-06-21T20:34:41.155" v="1402" actId="478"/>
          <ac:spMkLst>
            <pc:docMk/>
            <pc:sldMk cId="3792818299" sldId="486"/>
            <ac:spMk id="3" creationId="{AE7F33B4-B668-4D72-840D-88669FB5BE56}"/>
          </ac:spMkLst>
        </pc:spChg>
        <pc:spChg chg="add mod ord">
          <ac:chgData name="MANUEL ALBERTO GUEVARA  NAJARRO" userId="dc0839a7-ef25-445d-88fe-29223dfab4a5" providerId="ADAL" clId="{259FC2C2-9211-4192-B033-2AED3B37BC6B}" dt="2021-06-21T20:34:43.569" v="1403"/>
          <ac:spMkLst>
            <pc:docMk/>
            <pc:sldMk cId="3792818299" sldId="486"/>
            <ac:spMk id="4" creationId="{6AA25C89-8AE3-449E-9ABE-62DAB3E8C53B}"/>
          </ac:spMkLst>
        </pc:spChg>
        <pc:spChg chg="mod">
          <ac:chgData name="MANUEL ALBERTO GUEVARA  NAJARRO" userId="dc0839a7-ef25-445d-88fe-29223dfab4a5" providerId="ADAL" clId="{259FC2C2-9211-4192-B033-2AED3B37BC6B}" dt="2021-06-21T20:39:42.424" v="1572" actId="14100"/>
          <ac:spMkLst>
            <pc:docMk/>
            <pc:sldMk cId="3792818299" sldId="486"/>
            <ac:spMk id="6" creationId="{468B2E2E-DF8F-4765-879F-A4430ADA89A9}"/>
          </ac:spMkLst>
        </pc:spChg>
        <pc:spChg chg="del mod ord">
          <ac:chgData name="MANUEL ALBERTO GUEVARA  NAJARRO" userId="dc0839a7-ef25-445d-88fe-29223dfab4a5" providerId="ADAL" clId="{259FC2C2-9211-4192-B033-2AED3B37BC6B}" dt="2021-06-21T20:34:28.634" v="1356" actId="700"/>
          <ac:spMkLst>
            <pc:docMk/>
            <pc:sldMk cId="3792818299" sldId="486"/>
            <ac:spMk id="7" creationId="{B4B94EA6-E0D3-4008-BB4F-662BCA35A7B0}"/>
          </ac:spMkLst>
        </pc:spChg>
        <pc:spChg chg="mod">
          <ac:chgData name="MANUEL ALBERTO GUEVARA  NAJARRO" userId="dc0839a7-ef25-445d-88fe-29223dfab4a5" providerId="ADAL" clId="{259FC2C2-9211-4192-B033-2AED3B37BC6B}" dt="2021-06-21T20:38:55.009" v="1538" actId="207"/>
          <ac:spMkLst>
            <pc:docMk/>
            <pc:sldMk cId="3792818299" sldId="486"/>
            <ac:spMk id="9" creationId="{F639BF2C-2DB7-4934-8FAC-3F92E40DC938}"/>
          </ac:spMkLst>
        </pc:spChg>
        <pc:spChg chg="mod ord">
          <ac:chgData name="MANUEL ALBERTO GUEVARA  NAJARRO" userId="dc0839a7-ef25-445d-88fe-29223dfab4a5" providerId="ADAL" clId="{259FC2C2-9211-4192-B033-2AED3B37BC6B}" dt="2021-06-21T20:36:32.034" v="1465" actId="1035"/>
          <ac:spMkLst>
            <pc:docMk/>
            <pc:sldMk cId="3792818299" sldId="486"/>
            <ac:spMk id="10" creationId="{41C1E303-6228-4BC3-B627-F6D186EB5846}"/>
          </ac:spMkLst>
        </pc:spChg>
        <pc:spChg chg="del mod">
          <ac:chgData name="MANUEL ALBERTO GUEVARA  NAJARRO" userId="dc0839a7-ef25-445d-88fe-29223dfab4a5" providerId="ADAL" clId="{259FC2C2-9211-4192-B033-2AED3B37BC6B}" dt="2021-06-21T20:35:42.945" v="1446" actId="478"/>
          <ac:spMkLst>
            <pc:docMk/>
            <pc:sldMk cId="3792818299" sldId="486"/>
            <ac:spMk id="11" creationId="{D62F2EA6-5E3F-45C5-BE96-3E84C50930A5}"/>
          </ac:spMkLst>
        </pc:spChg>
        <pc:spChg chg="del mod">
          <ac:chgData name="MANUEL ALBERTO GUEVARA  NAJARRO" userId="dc0839a7-ef25-445d-88fe-29223dfab4a5" providerId="ADAL" clId="{259FC2C2-9211-4192-B033-2AED3B37BC6B}" dt="2021-06-21T20:36:03.659" v="1450" actId="478"/>
          <ac:spMkLst>
            <pc:docMk/>
            <pc:sldMk cId="3792818299" sldId="486"/>
            <ac:spMk id="12" creationId="{FCF1E3B3-B920-41FA-9F8D-69F92E00D299}"/>
          </ac:spMkLst>
        </pc:spChg>
        <pc:spChg chg="del mod">
          <ac:chgData name="MANUEL ALBERTO GUEVARA  NAJARRO" userId="dc0839a7-ef25-445d-88fe-29223dfab4a5" providerId="ADAL" clId="{259FC2C2-9211-4192-B033-2AED3B37BC6B}" dt="2021-06-21T20:35:45.084" v="1447" actId="478"/>
          <ac:spMkLst>
            <pc:docMk/>
            <pc:sldMk cId="3792818299" sldId="486"/>
            <ac:spMk id="13" creationId="{68028F5B-B0B0-4F48-825F-F0E76A99FEB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5" creationId="{25913B29-2F7C-43BA-A58E-3E004EA2605A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6" creationId="{06F29A79-0F8F-42EF-8A3D-142EA14CE47C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7" creationId="{52933E1B-7F4F-4330-84C1-35669A98D1A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8" creationId="{68027BEE-98B7-4532-921A-1F498FCEEBA8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19" creationId="{1D444702-9B25-49D8-87E5-2A356AA1924D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0" creationId="{84213A22-3819-40DB-8234-4B58F9E31D20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2" creationId="{28FB048F-8A10-4B6F-9155-2E5125C0558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3" creationId="{B6AE13FD-1E8D-456B-8F0E-6DBB425D6175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4" creationId="{4B413A43-ED9D-4F9D-8948-C3E022F576AF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5" creationId="{8712CE23-4CA4-48D5-BAC8-06BAACB98B47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6" creationId="{7DF272DA-F611-49C6-91AC-CF062931EA19}"/>
          </ac:spMkLst>
        </pc:spChg>
        <pc:spChg chg="mod">
          <ac:chgData name="MANUEL ALBERTO GUEVARA  NAJARRO" userId="dc0839a7-ef25-445d-88fe-29223dfab4a5" providerId="ADAL" clId="{259FC2C2-9211-4192-B033-2AED3B37BC6B}" dt="2021-06-21T20:35:51.741" v="1448" actId="165"/>
          <ac:spMkLst>
            <pc:docMk/>
            <pc:sldMk cId="3792818299" sldId="486"/>
            <ac:spMk id="27" creationId="{10A29126-185F-4BB3-9E16-D2219CB2123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34:45.505" v="1404" actId="478"/>
          <ac:spMkLst>
            <pc:docMk/>
            <pc:sldMk cId="3792818299" sldId="486"/>
            <ac:spMk id="28" creationId="{21886F09-C4CA-47D2-B0FF-2CB1EC85ACCA}"/>
          </ac:spMkLst>
        </pc:spChg>
        <pc:spChg chg="add mod ord">
          <ac:chgData name="MANUEL ALBERTO GUEVARA  NAJARRO" userId="dc0839a7-ef25-445d-88fe-29223dfab4a5" providerId="ADAL" clId="{259FC2C2-9211-4192-B033-2AED3B37BC6B}" dt="2021-06-21T20:34:37.045" v="1400" actId="20577"/>
          <ac:spMkLst>
            <pc:docMk/>
            <pc:sldMk cId="3792818299" sldId="486"/>
            <ac:spMk id="29" creationId="{E923F191-ADA5-407E-BADE-6704F813E24A}"/>
          </ac:spMkLst>
        </pc:spChg>
        <pc:spChg chg="add mod">
          <ac:chgData name="MANUEL ALBERTO GUEVARA  NAJARRO" userId="dc0839a7-ef25-445d-88fe-29223dfab4a5" providerId="ADAL" clId="{259FC2C2-9211-4192-B033-2AED3B37BC6B}" dt="2021-06-21T20:51:15.070" v="1777" actId="20577"/>
          <ac:spMkLst>
            <pc:docMk/>
            <pc:sldMk cId="3792818299" sldId="486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3" creationId="{2106DC33-E82F-456A-AA7D-F152111E6123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4" creationId="{45677816-4F6B-42FF-90C3-5989673817A7}"/>
          </ac:spMkLst>
        </pc:spChg>
        <pc:spChg chg="mod">
          <ac:chgData name="MANUEL ALBERTO GUEVARA  NAJARRO" userId="dc0839a7-ef25-445d-88fe-29223dfab4a5" providerId="ADAL" clId="{259FC2C2-9211-4192-B033-2AED3B37BC6B}" dt="2021-06-21T20:37:27.680" v="1503"/>
          <ac:spMkLst>
            <pc:docMk/>
            <pc:sldMk cId="3792818299" sldId="486"/>
            <ac:spMk id="35" creationId="{68BBFD59-5D1E-4859-BBB8-108295D193F3}"/>
          </ac:spMkLst>
        </pc:spChg>
        <pc:spChg chg="mod">
          <ac:chgData name="MANUEL ALBERTO GUEVARA  NAJARRO" userId="dc0839a7-ef25-445d-88fe-29223dfab4a5" providerId="ADAL" clId="{259FC2C2-9211-4192-B033-2AED3B37BC6B}" dt="2021-06-21T20:40:09.994" v="1578" actId="33524"/>
          <ac:spMkLst>
            <pc:docMk/>
            <pc:sldMk cId="3792818299" sldId="486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39:34.414" v="1570" actId="14100"/>
          <ac:spMkLst>
            <pc:docMk/>
            <pc:sldMk cId="3792818299" sldId="486"/>
            <ac:spMk id="41" creationId="{4AB5027F-83AC-423E-81F3-4DB20DADE3CF}"/>
          </ac:spMkLst>
        </pc:spChg>
        <pc:spChg chg="mod">
          <ac:chgData name="MANUEL ALBERTO GUEVARA  NAJARRO" userId="dc0839a7-ef25-445d-88fe-29223dfab4a5" providerId="ADAL" clId="{259FC2C2-9211-4192-B033-2AED3B37BC6B}" dt="2021-06-21T20:38:47.914" v="1537" actId="207"/>
          <ac:spMkLst>
            <pc:docMk/>
            <pc:sldMk cId="3792818299" sldId="486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39:08.534" v="1553" actId="20577"/>
          <ac:spMkLst>
            <pc:docMk/>
            <pc:sldMk cId="3792818299" sldId="486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0:23.264" v="1584" actId="1035"/>
          <ac:spMkLst>
            <pc:docMk/>
            <pc:sldMk cId="3792818299" sldId="486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39:38.694" v="1571" actId="14100"/>
          <ac:spMkLst>
            <pc:docMk/>
            <pc:sldMk cId="3792818299" sldId="486"/>
            <ac:spMk id="47" creationId="{9CF95B25-B649-42F6-A859-2BDB8695DE9F}"/>
          </ac:spMkLst>
        </pc:spChg>
        <pc:spChg chg="mod">
          <ac:chgData name="MANUEL ALBERTO GUEVARA  NAJARRO" userId="dc0839a7-ef25-445d-88fe-29223dfab4a5" providerId="ADAL" clId="{259FC2C2-9211-4192-B033-2AED3B37BC6B}" dt="2021-06-21T20:38:04.625" v="1530" actId="207"/>
          <ac:spMkLst>
            <pc:docMk/>
            <pc:sldMk cId="3792818299" sldId="486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0:27.274" v="1594" actId="20577"/>
          <ac:spMkLst>
            <pc:docMk/>
            <pc:sldMk cId="3792818299" sldId="486"/>
            <ac:spMk id="49" creationId="{5C6FB989-EA43-4A65-89C8-05CED850A7FD}"/>
          </ac:spMkLst>
        </pc:spChg>
        <pc:grpChg chg="add del mod">
          <ac:chgData name="MANUEL ALBERTO GUEVARA  NAJARRO" userId="dc0839a7-ef25-445d-88fe-29223dfab4a5" providerId="ADAL" clId="{259FC2C2-9211-4192-B033-2AED3B37BC6B}" dt="2021-06-21T20:35:51.741" v="1448" actId="165"/>
          <ac:grpSpMkLst>
            <pc:docMk/>
            <pc:sldMk cId="3792818299" sldId="486"/>
            <ac:grpSpMk id="2" creationId="{396E8210-05C5-4B87-8A9A-51D8FAB179A9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37:37.352" v="1507" actId="164"/>
          <ac:grpSpMkLst>
            <pc:docMk/>
            <pc:sldMk cId="3792818299" sldId="486"/>
            <ac:grpSpMk id="5" creationId="{B09E58E3-8FC6-4762-ADC0-21571DB95283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14" creationId="{D7006EF2-F3E9-4B3E-9CCE-39DC9336DA10}"/>
          </ac:grpSpMkLst>
        </pc:grpChg>
        <pc:grpChg chg="add del mod topLvl">
          <ac:chgData name="MANUEL ALBERTO GUEVARA  NAJARRO" userId="dc0839a7-ef25-445d-88fe-29223dfab4a5" providerId="ADAL" clId="{259FC2C2-9211-4192-B033-2AED3B37BC6B}" dt="2021-06-21T20:37:01.335" v="1498" actId="478"/>
          <ac:grpSpMkLst>
            <pc:docMk/>
            <pc:sldMk cId="3792818299" sldId="486"/>
            <ac:grpSpMk id="21" creationId="{FD0FEC0B-E02A-4C0C-95BB-222E3B1AFA23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37:28.801" v="1504"/>
          <ac:grpSpMkLst>
            <pc:docMk/>
            <pc:sldMk cId="3792818299" sldId="486"/>
            <ac:grpSpMk id="32" creationId="{2887DEB5-C3FD-4395-8335-0D1EDAB0EF63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7" creationId="{2D1205E3-8405-4E57-B4E3-F670332807FC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38" creationId="{DD2C0332-D26E-4AD7-BCA7-149C3492E30A}"/>
          </ac:grpSpMkLst>
        </pc:grpChg>
        <pc:grpChg chg="mod">
          <ac:chgData name="MANUEL ALBERTO GUEVARA  NAJARRO" userId="dc0839a7-ef25-445d-88fe-29223dfab4a5" providerId="ADAL" clId="{259FC2C2-9211-4192-B033-2AED3B37BC6B}" dt="2021-06-21T20:37:38.104" v="1508"/>
          <ac:grpSpMkLst>
            <pc:docMk/>
            <pc:sldMk cId="3792818299" sldId="486"/>
            <ac:grpSpMk id="39" creationId="{BF9CDFDC-E6F5-4C99-8E9C-7C2305BEFFFE}"/>
          </ac:grpSpMkLst>
        </pc:grpChg>
        <pc:grpChg chg="add mod">
          <ac:chgData name="MANUEL ALBERTO GUEVARA  NAJARRO" userId="dc0839a7-ef25-445d-88fe-29223dfab4a5" providerId="ADAL" clId="{259FC2C2-9211-4192-B033-2AED3B37BC6B}" dt="2021-06-21T20:39:59.974" v="1577" actId="1038"/>
          <ac:grpSpMkLst>
            <pc:docMk/>
            <pc:sldMk cId="3792818299" sldId="486"/>
            <ac:grpSpMk id="44" creationId="{A9F060B7-1389-4FD5-B9FE-64E73E6F3C9C}"/>
          </ac:grpSpMkLst>
        </pc:grpChg>
        <pc:grpChg chg="mod">
          <ac:chgData name="MANUEL ALBERTO GUEVARA  NAJARRO" userId="dc0839a7-ef25-445d-88fe-29223dfab4a5" providerId="ADAL" clId="{259FC2C2-9211-4192-B033-2AED3B37BC6B}" dt="2021-06-21T20:37:56.064" v="1528"/>
          <ac:grpSpMkLst>
            <pc:docMk/>
            <pc:sldMk cId="3792818299" sldId="486"/>
            <ac:grpSpMk id="45" creationId="{61EDB240-B43C-491C-83DF-5CCAEF8F7896}"/>
          </ac:grpSpMkLst>
        </pc:grpChg>
        <pc:graphicFrameChg chg="del mod ord modGraphic">
          <ac:chgData name="MANUEL ALBERTO GUEVARA  NAJARRO" userId="dc0839a7-ef25-445d-88fe-29223dfab4a5" providerId="ADAL" clId="{259FC2C2-9211-4192-B033-2AED3B37BC6B}" dt="2021-06-21T20:38:10.304" v="1531" actId="478"/>
          <ac:graphicFrameMkLst>
            <pc:docMk/>
            <pc:sldMk cId="3792818299" sldId="486"/>
            <ac:graphicFrameMk id="8" creationId="{D38C4774-DAA3-4B7D-9E00-900EF8A611FC}"/>
          </ac:graphicFrameMkLst>
        </pc:graphicFrameChg>
        <pc:picChg chg="add del">
          <ac:chgData name="MANUEL ALBERTO GUEVARA  NAJARRO" userId="dc0839a7-ef25-445d-88fe-29223dfab4a5" providerId="ADAL" clId="{259FC2C2-9211-4192-B033-2AED3B37BC6B}" dt="2021-06-21T20:37:32.386" v="1506"/>
          <ac:picMkLst>
            <pc:docMk/>
            <pc:sldMk cId="3792818299" sldId="486"/>
            <ac:picMk id="36" creationId="{AA089EC7-555E-4B1D-8FC9-62DDB2DD5BE3}"/>
          </ac:picMkLst>
        </pc:picChg>
      </pc:sldChg>
      <pc:sldChg chg="addSp delSp modSp add del mod modClrScheme chgLayout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396071402" sldId="487"/>
        </pc:sldMkLst>
        <pc:spChg chg="del mod ord">
          <ac:chgData name="MANUEL ALBERTO GUEVARA  NAJARRO" userId="dc0839a7-ef25-445d-88fe-29223dfab4a5" providerId="ADAL" clId="{259FC2C2-9211-4192-B033-2AED3B37BC6B}" dt="2021-06-21T20:28:17.685" v="1272" actId="478"/>
          <ac:spMkLst>
            <pc:docMk/>
            <pc:sldMk cId="2396071402" sldId="487"/>
            <ac:spMk id="2" creationId="{A3E2CE80-7D88-45C7-9209-A87996229F1C}"/>
          </ac:spMkLst>
        </pc:spChg>
        <pc:spChg chg="add mod ord">
          <ac:chgData name="MANUEL ALBERTO GUEVARA  NAJARRO" userId="dc0839a7-ef25-445d-88fe-29223dfab4a5" providerId="ADAL" clId="{259FC2C2-9211-4192-B033-2AED3B37BC6B}" dt="2021-06-21T20:28:15.045" v="1271"/>
          <ac:spMkLst>
            <pc:docMk/>
            <pc:sldMk cId="2396071402" sldId="487"/>
            <ac:spMk id="3" creationId="{AAB6A0D1-6D7D-460F-ACD1-0DDB0986A1CD}"/>
          </ac:spMkLst>
        </pc:spChg>
        <pc:spChg chg="del mod ord">
          <ac:chgData name="MANUEL ALBERTO GUEVARA  NAJARRO" userId="dc0839a7-ef25-445d-88fe-29223dfab4a5" providerId="ADAL" clId="{259FC2C2-9211-4192-B033-2AED3B37BC6B}" dt="2021-06-21T20:28:08.746" v="1268" actId="700"/>
          <ac:spMkLst>
            <pc:docMk/>
            <pc:sldMk cId="2396071402" sldId="487"/>
            <ac:spMk id="4" creationId="{22FAF23F-7554-472A-A5D6-46322134124B}"/>
          </ac:spMkLst>
        </pc:spChg>
        <pc:spChg chg="add del mod ord">
          <ac:chgData name="MANUEL ALBERTO GUEVARA  NAJARRO" userId="dc0839a7-ef25-445d-88fe-29223dfab4a5" providerId="ADAL" clId="{259FC2C2-9211-4192-B033-2AED3B37BC6B}" dt="2021-06-21T20:28:38.825" v="1330" actId="478"/>
          <ac:spMkLst>
            <pc:docMk/>
            <pc:sldMk cId="2396071402" sldId="487"/>
            <ac:spMk id="5" creationId="{9AF5F81A-A67C-4FB1-928C-E81CB1A99D48}"/>
          </ac:spMkLst>
        </pc:spChg>
        <pc:spChg chg="add mod ord">
          <ac:chgData name="MANUEL ALBERTO GUEVARA  NAJARRO" userId="dc0839a7-ef25-445d-88fe-29223dfab4a5" providerId="ADAL" clId="{259FC2C2-9211-4192-B033-2AED3B37BC6B}" dt="2021-06-21T20:28:30.376" v="1329" actId="20577"/>
          <ac:spMkLst>
            <pc:docMk/>
            <pc:sldMk cId="2396071402" sldId="487"/>
            <ac:spMk id="7" creationId="{3B42E46F-4B36-4693-B7C9-FA0720835F98}"/>
          </ac:spMkLst>
        </pc:spChg>
        <pc:graphicFrameChg chg="mod">
          <ac:chgData name="MANUEL ALBERTO GUEVARA  NAJARRO" userId="dc0839a7-ef25-445d-88fe-29223dfab4a5" providerId="ADAL" clId="{259FC2C2-9211-4192-B033-2AED3B37BC6B}" dt="2021-06-21T20:29:41.366" v="1342" actId="207"/>
          <ac:graphicFrameMkLst>
            <pc:docMk/>
            <pc:sldMk cId="2396071402" sldId="487"/>
            <ac:graphicFrameMk id="6" creationId="{00000000-0000-0000-0000-000000000000}"/>
          </ac:graphicFrameMkLst>
        </pc:graphicFrameChg>
      </pc:sldChg>
      <pc:sldChg chg="modSp mod">
        <pc:chgData name="MANUEL ALBERTO GUEVARA  NAJARRO" userId="dc0839a7-ef25-445d-88fe-29223dfab4a5" providerId="ADAL" clId="{259FC2C2-9211-4192-B033-2AED3B37BC6B}" dt="2021-06-30T01:34:33.351" v="2873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259FC2C2-9211-4192-B033-2AED3B37BC6B}" dt="2021-06-30T01:34:33.351" v="2873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259FC2C2-9211-4192-B033-2AED3B37BC6B}" dt="2021-06-30T01:34:59.575" v="2881" actId="6549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259FC2C2-9211-4192-B033-2AED3B37BC6B}" dt="2021-06-30T01:34:59.575" v="2881" actId="6549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259FC2C2-9211-4192-B033-2AED3B37BC6B}" dt="2021-06-29T16:47:16.019" v="2139" actId="20577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4066532655" sldId="585"/>
        </pc:sldMkLst>
        <pc:spChg chg="mod">
          <ac:chgData name="MANUEL ALBERTO GUEVARA  NAJARRO" userId="dc0839a7-ef25-445d-88fe-29223dfab4a5" providerId="ADAL" clId="{259FC2C2-9211-4192-B033-2AED3B37BC6B}" dt="2021-06-23T20:31:09.529" v="1895" actId="27636"/>
          <ac:spMkLst>
            <pc:docMk/>
            <pc:sldMk cId="4066532655" sldId="58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3T20:05:58.059" v="1815" actId="20577"/>
          <ac:spMkLst>
            <pc:docMk/>
            <pc:sldMk cId="4066532655" sldId="585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259FC2C2-9211-4192-B033-2AED3B37BC6B}" dt="2021-06-23T20:33:13.540" v="1938"/>
          <ac:spMkLst>
            <pc:docMk/>
            <pc:sldMk cId="4066532655" sldId="585"/>
            <ac:spMk id="8" creationId="{E362D1CF-DEA4-45A4-ADEA-A1508141C37F}"/>
          </ac:spMkLst>
        </pc:spChg>
        <pc:picChg chg="add del mod modCrop">
          <ac:chgData name="MANUEL ALBERTO GUEVARA  NAJARRO" userId="dc0839a7-ef25-445d-88fe-29223dfab4a5" providerId="ADAL" clId="{259FC2C2-9211-4192-B033-2AED3B37BC6B}" dt="2021-06-23T20:33:12.819" v="1937" actId="21"/>
          <ac:picMkLst>
            <pc:docMk/>
            <pc:sldMk cId="4066532655" sldId="585"/>
            <ac:picMk id="6" creationId="{C827FC31-5B98-4765-855F-0893E4439FF0}"/>
          </ac:picMkLst>
        </pc:picChg>
        <pc:picChg chg="del">
          <ac:chgData name="MANUEL ALBERTO GUEVARA  NAJARRO" userId="dc0839a7-ef25-445d-88fe-29223dfab4a5" providerId="ADAL" clId="{259FC2C2-9211-4192-B033-2AED3B37BC6B}" dt="2021-06-23T20:33:10.149" v="1936" actId="478"/>
          <ac:picMkLst>
            <pc:docMk/>
            <pc:sldMk cId="4066532655" sldId="585"/>
            <ac:picMk id="7" creationId="{90C7522F-18D3-4290-94BE-4B7D2B364283}"/>
          </ac:picMkLst>
        </pc:picChg>
        <pc:picChg chg="add mod">
          <ac:chgData name="MANUEL ALBERTO GUEVARA  NAJARRO" userId="dc0839a7-ef25-445d-88fe-29223dfab4a5" providerId="ADAL" clId="{259FC2C2-9211-4192-B033-2AED3B37BC6B}" dt="2021-06-23T20:33:13.540" v="1938"/>
          <ac:picMkLst>
            <pc:docMk/>
            <pc:sldMk cId="4066532655" sldId="585"/>
            <ac:picMk id="9" creationId="{3EF6ED45-BDB6-47E9-88C9-EBFEEA0111CC}"/>
          </ac:picMkLst>
        </pc:picChg>
      </pc:sldChg>
      <pc:sldChg chg="add del ord">
        <pc:chgData name="MANUEL ALBERTO GUEVARA  NAJARRO" userId="dc0839a7-ef25-445d-88fe-29223dfab4a5" providerId="ADAL" clId="{259FC2C2-9211-4192-B033-2AED3B37BC6B}" dt="2021-06-29T16:53:36.271" v="2160"/>
        <pc:sldMkLst>
          <pc:docMk/>
          <pc:sldMk cId="963236813" sldId="621"/>
        </pc:sldMkLst>
      </pc:sldChg>
      <pc:sldChg chg="del">
        <pc:chgData name="MANUEL ALBERTO GUEVARA  NAJARRO" userId="dc0839a7-ef25-445d-88fe-29223dfab4a5" providerId="ADAL" clId="{259FC2C2-9211-4192-B033-2AED3B37BC6B}" dt="2021-06-21T19:56:18.129" v="379" actId="47"/>
        <pc:sldMkLst>
          <pc:docMk/>
          <pc:sldMk cId="3607512753" sldId="625"/>
        </pc:sldMkLst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874552648" sldId="626"/>
        </pc:sldMkLst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1T19:54:18.079" v="269" actId="313"/>
          <ac:spMkLst>
            <pc:docMk/>
            <pc:sldMk cId="2874552648" sldId="626"/>
            <ac:spMk id="3" creationId="{4AB43E85-BCAE-3E49-9568-7449B516A171}"/>
          </ac:spMkLst>
        </pc:spChg>
        <pc:spChg chg="del">
          <ac:chgData name="MANUEL ALBERTO GUEVARA  NAJARRO" userId="dc0839a7-ef25-445d-88fe-29223dfab4a5" providerId="ADAL" clId="{259FC2C2-9211-4192-B033-2AED3B37BC6B}" dt="2021-06-21T19:49:18.850" v="132" actId="478"/>
          <ac:spMkLst>
            <pc:docMk/>
            <pc:sldMk cId="2874552648" sldId="626"/>
            <ac:spMk id="5" creationId="{07CF08E0-057C-4680-A906-0754EA432F0A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8" creationId="{B6FF15EC-287D-4857-B260-D34B2AF055D3}"/>
          </ac:spMkLst>
        </pc:spChg>
        <pc:spChg chg="add del mod">
          <ac:chgData name="MANUEL ALBERTO GUEVARA  NAJARRO" userId="dc0839a7-ef25-445d-88fe-29223dfab4a5" providerId="ADAL" clId="{259FC2C2-9211-4192-B033-2AED3B37BC6B}" dt="2021-06-21T19:49:36.790" v="133" actId="478"/>
          <ac:spMkLst>
            <pc:docMk/>
            <pc:sldMk cId="2874552648" sldId="626"/>
            <ac:spMk id="10" creationId="{D09B5315-9B0D-4A52-A4F2-204907BE7909}"/>
          </ac:spMkLst>
        </pc:spChg>
        <pc:spChg chg="add del mod topLvl">
          <ac:chgData name="MANUEL ALBERTO GUEVARA  NAJARRO" userId="dc0839a7-ef25-445d-88fe-29223dfab4a5" providerId="ADAL" clId="{259FC2C2-9211-4192-B033-2AED3B37BC6B}" dt="2021-06-21T19:51:56.109" v="154" actId="478"/>
          <ac:spMkLst>
            <pc:docMk/>
            <pc:sldMk cId="2874552648" sldId="626"/>
            <ac:spMk id="11" creationId="{F1DDB017-3D62-4A16-BD89-9704A1F2075E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12" creationId="{FF210FD0-0DDB-4112-904F-D9EB6F712E86}"/>
          </ac:spMkLst>
        </pc:spChg>
        <pc:spChg chg="add mod">
          <ac:chgData name="MANUEL ALBERTO GUEVARA  NAJARRO" userId="dc0839a7-ef25-445d-88fe-29223dfab4a5" providerId="ADAL" clId="{259FC2C2-9211-4192-B033-2AED3B37BC6B}" dt="2021-06-21T19:49:49.205" v="138" actId="164"/>
          <ac:spMkLst>
            <pc:docMk/>
            <pc:sldMk cId="2874552648" sldId="626"/>
            <ac:spMk id="13" creationId="{56CFCD75-5741-4EBC-9CFE-77A5807F28F4}"/>
          </ac:spMkLst>
        </pc:spChg>
        <pc:spChg chg="mod">
          <ac:chgData name="MANUEL ALBERTO GUEVARA  NAJARRO" userId="dc0839a7-ef25-445d-88fe-29223dfab4a5" providerId="ADAL" clId="{259FC2C2-9211-4192-B033-2AED3B37BC6B}" dt="2021-06-21T19:52:55.455" v="179" actId="207"/>
          <ac:spMkLst>
            <pc:docMk/>
            <pc:sldMk cId="2874552648" sldId="626"/>
            <ac:spMk id="19" creationId="{7CD6864F-AA9A-4513-8D15-C56B1C549571}"/>
          </ac:spMkLst>
        </pc:spChg>
        <pc:spChg chg="mod">
          <ac:chgData name="MANUEL ALBERTO GUEVARA  NAJARRO" userId="dc0839a7-ef25-445d-88fe-29223dfab4a5" providerId="ADAL" clId="{259FC2C2-9211-4192-B033-2AED3B37BC6B}" dt="2021-06-21T19:53:08.239" v="180" actId="207"/>
          <ac:spMkLst>
            <pc:docMk/>
            <pc:sldMk cId="2874552648" sldId="626"/>
            <ac:spMk id="24" creationId="{80B8BDEE-8A07-474C-A3E6-669FFAC83982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6" creationId="{39C9FD92-BAF0-4056-BED6-0B24EA44C70A}"/>
          </ac:spMkLst>
        </pc:spChg>
        <pc:spChg chg="add mod">
          <ac:chgData name="MANUEL ALBERTO GUEVARA  NAJARRO" userId="dc0839a7-ef25-445d-88fe-29223dfab4a5" providerId="ADAL" clId="{259FC2C2-9211-4192-B033-2AED3B37BC6B}" dt="2021-06-21T19:54:15.299" v="267" actId="1038"/>
          <ac:spMkLst>
            <pc:docMk/>
            <pc:sldMk cId="2874552648" sldId="626"/>
            <ac:spMk id="27" creationId="{3755AB7E-52FE-4832-83EC-DE58DF84EFCA}"/>
          </ac:spMkLst>
        </pc:s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6" creationId="{4D3C6ADD-D709-42E0-8091-175711AD90D3}"/>
          </ac:grpSpMkLst>
        </pc:grpChg>
        <pc:grpChg chg="add del mod">
          <ac:chgData name="MANUEL ALBERTO GUEVARA  NAJARRO" userId="dc0839a7-ef25-445d-88fe-29223dfab4a5" providerId="ADAL" clId="{259FC2C2-9211-4192-B033-2AED3B37BC6B}" dt="2021-06-21T19:50:25.849" v="147" actId="165"/>
          <ac:grpSpMkLst>
            <pc:docMk/>
            <pc:sldMk cId="2874552648" sldId="626"/>
            <ac:grpSpMk id="17" creationId="{71C2767B-666C-4A14-8532-B8D7E7AD9A46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18" creationId="{BA54A8C7-C645-4DC5-9243-58DC9EA58C3E}"/>
          </ac:grpSpMkLst>
        </pc:grpChg>
        <pc:grpChg chg="add mod">
          <ac:chgData name="MANUEL ALBERTO GUEVARA  NAJARRO" userId="dc0839a7-ef25-445d-88fe-29223dfab4a5" providerId="ADAL" clId="{259FC2C2-9211-4192-B033-2AED3B37BC6B}" dt="2021-06-21T19:54:15.299" v="267" actId="1038"/>
          <ac:grpSpMkLst>
            <pc:docMk/>
            <pc:sldMk cId="2874552648" sldId="626"/>
            <ac:grpSpMk id="23" creationId="{A096AB19-1E40-43DE-BC1D-9BAB0C2EEBF9}"/>
          </ac:grpSpMkLst>
        </pc:grpChg>
        <pc:graphicFrameChg chg="add del mod topLvl modGraphic">
          <ac:chgData name="MANUEL ALBERTO GUEVARA  NAJARRO" userId="dc0839a7-ef25-445d-88fe-29223dfab4a5" providerId="ADAL" clId="{259FC2C2-9211-4192-B033-2AED3B37BC6B}" dt="2021-06-21T19:50:43.070" v="153" actId="478"/>
          <ac:graphicFrameMkLst>
            <pc:docMk/>
            <pc:sldMk cId="2874552648" sldId="626"/>
            <ac:graphicFrameMk id="15" creationId="{D578E052-0DFF-4C80-98F5-2558DBC4C43B}"/>
          </ac:graphicFrameMkLst>
        </pc:graphicFrameChg>
        <pc:picChg chg="del">
          <ac:chgData name="MANUEL ALBERTO GUEVARA  NAJARRO" userId="dc0839a7-ef25-445d-88fe-29223dfab4a5" providerId="ADAL" clId="{259FC2C2-9211-4192-B033-2AED3B37BC6B}" dt="2021-06-21T19:49:18.850" v="132" actId="478"/>
          <ac:picMkLst>
            <pc:docMk/>
            <pc:sldMk cId="2874552648" sldId="626"/>
            <ac:picMk id="7" creationId="{90C7522F-18D3-4290-94BE-4B7D2B364283}"/>
          </ac:picMkLst>
        </pc:picChg>
        <pc:picChg chg="add mod modCrop">
          <ac:chgData name="MANUEL ALBERTO GUEVARA  NAJARRO" userId="dc0839a7-ef25-445d-88fe-29223dfab4a5" providerId="ADAL" clId="{259FC2C2-9211-4192-B033-2AED3B37BC6B}" dt="2021-06-21T19:52:46.430" v="178" actId="14100"/>
          <ac:picMkLst>
            <pc:docMk/>
            <pc:sldMk cId="2874552648" sldId="626"/>
            <ac:picMk id="14" creationId="{160A5C21-601C-42A3-A44A-328E1234E45A}"/>
          </ac:picMkLst>
        </pc:picChg>
        <pc:picChg chg="mod">
          <ac:chgData name="MANUEL ALBERTO GUEVARA  NAJARRO" userId="dc0839a7-ef25-445d-88fe-29223dfab4a5" providerId="ADAL" clId="{259FC2C2-9211-4192-B033-2AED3B37BC6B}" dt="2021-06-21T19:52:25.529" v="162" actId="14826"/>
          <ac:picMkLst>
            <pc:docMk/>
            <pc:sldMk cId="2874552648" sldId="626"/>
            <ac:picMk id="20" creationId="{3DBDCC46-3B6D-4254-98BE-5A3FC74C3A49}"/>
          </ac:picMkLst>
        </pc:picChg>
        <pc:picChg chg="add del">
          <ac:chgData name="MANUEL ALBERTO GUEVARA  NAJARRO" userId="dc0839a7-ef25-445d-88fe-29223dfab4a5" providerId="ADAL" clId="{259FC2C2-9211-4192-B033-2AED3B37BC6B}" dt="2021-06-21T19:50:19.750" v="146"/>
          <ac:picMkLst>
            <pc:docMk/>
            <pc:sldMk cId="2874552648" sldId="626"/>
            <ac:picMk id="21" creationId="{7279C32C-2EE0-4058-8C98-61D295909463}"/>
          </ac:picMkLst>
        </pc:picChg>
        <pc:picChg chg="add del mod">
          <ac:chgData name="MANUEL ALBERTO GUEVARA  NAJARRO" userId="dc0839a7-ef25-445d-88fe-29223dfab4a5" providerId="ADAL" clId="{259FC2C2-9211-4192-B033-2AED3B37BC6B}" dt="2021-06-21T19:50:39.250" v="152" actId="478"/>
          <ac:picMkLst>
            <pc:docMk/>
            <pc:sldMk cId="2874552648" sldId="626"/>
            <ac:picMk id="22" creationId="{7F5CE49F-0D0F-4F77-9042-458CAB5BFC00}"/>
          </ac:picMkLst>
        </pc:picChg>
        <pc:picChg chg="mod">
          <ac:chgData name="MANUEL ALBERTO GUEVARA  NAJARRO" userId="dc0839a7-ef25-445d-88fe-29223dfab4a5" providerId="ADAL" clId="{259FC2C2-9211-4192-B033-2AED3B37BC6B}" dt="2021-06-21T19:51:58.210" v="155"/>
          <ac:picMkLst>
            <pc:docMk/>
            <pc:sldMk cId="2874552648" sldId="626"/>
            <ac:picMk id="25" creationId="{A27B44C3-4970-4B00-AE75-7C9B0AB09643}"/>
          </ac:picMkLst>
        </pc:picChg>
      </pc:sldChg>
      <pc:sldChg chg="addSp delSp modSp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259FC2C2-9211-4192-B033-2AED3B37BC6B}" dt="2021-06-21T19:56:27.039" v="380"/>
          <ac:spMkLst>
            <pc:docMk/>
            <pc:sldMk cId="2932305907" sldId="630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6" creationId="{14A4F753-1AC8-485A-90B4-AFA8CB881AF0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7" creationId="{58D1AADF-CE11-4915-8494-1D4B6BC09DC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8" creationId="{6C48BED0-0419-423E-AB6A-32D8F20479D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19" creationId="{85472778-0B7A-4798-8738-09D83F23B67D}"/>
          </ac:spMkLst>
        </pc:spChg>
        <pc:spChg chg="add del mod">
          <ac:chgData name="MANUEL ALBERTO GUEVARA  NAJARRO" userId="dc0839a7-ef25-445d-88fe-29223dfab4a5" providerId="ADAL" clId="{259FC2C2-9211-4192-B033-2AED3B37BC6B}" dt="2021-06-21T20:02:24.488" v="389"/>
          <ac:spMkLst>
            <pc:docMk/>
            <pc:sldMk cId="2932305907" sldId="630"/>
            <ac:spMk id="20" creationId="{FCD894F6-BA55-4D8B-8CAC-8AEF43204418}"/>
          </ac:spMkLst>
        </pc:spChg>
        <pc:spChg chg="mod">
          <ac:chgData name="MANUEL ALBERTO GUEVARA  NAJARRO" userId="dc0839a7-ef25-445d-88fe-29223dfab4a5" providerId="ADAL" clId="{259FC2C2-9211-4192-B033-2AED3B37BC6B}" dt="2021-06-21T20:07:50.046" v="658" actId="207"/>
          <ac:spMkLst>
            <pc:docMk/>
            <pc:sldMk cId="2932305907" sldId="630"/>
            <ac:spMk id="22" creationId="{BF3FDF2F-F7AB-461D-87BE-934867551DDF}"/>
          </ac:spMkLst>
        </pc:spChg>
        <pc:spChg chg="del mod">
          <ac:chgData name="MANUEL ALBERTO GUEVARA  NAJARRO" userId="dc0839a7-ef25-445d-88fe-29223dfab4a5" providerId="ADAL" clId="{259FC2C2-9211-4192-B033-2AED3B37BC6B}" dt="2021-06-21T20:05:10.658" v="547" actId="478"/>
          <ac:spMkLst>
            <pc:docMk/>
            <pc:sldMk cId="2932305907" sldId="630"/>
            <ac:spMk id="23" creationId="{F69E616D-B21A-4F48-A518-35BECE6DEE4B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4" creationId="{C65D9680-1C8B-442F-B024-022E64C27337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5" creationId="{9A778834-05B6-4026-A159-40A33756D19A}"/>
          </ac:spMkLst>
        </pc:spChg>
        <pc:spChg chg="mod">
          <ac:chgData name="MANUEL ALBERTO GUEVARA  NAJARRO" userId="dc0839a7-ef25-445d-88fe-29223dfab4a5" providerId="ADAL" clId="{259FC2C2-9211-4192-B033-2AED3B37BC6B}" dt="2021-06-21T20:05:06.738" v="545" actId="1037"/>
          <ac:spMkLst>
            <pc:docMk/>
            <pc:sldMk cId="2932305907" sldId="630"/>
            <ac:spMk id="26" creationId="{2B8A46FA-6E68-4597-94DF-42B00FBE8478}"/>
          </ac:spMkLst>
        </pc:spChg>
        <pc:spChg chg="del mod">
          <ac:chgData name="MANUEL ALBERTO GUEVARA  NAJARRO" userId="dc0839a7-ef25-445d-88fe-29223dfab4a5" providerId="ADAL" clId="{259FC2C2-9211-4192-B033-2AED3B37BC6B}" dt="2021-06-21T20:04:56.208" v="523" actId="478"/>
          <ac:spMkLst>
            <pc:docMk/>
            <pc:sldMk cId="2932305907" sldId="630"/>
            <ac:spMk id="27" creationId="{95C09116-CA3E-49F5-9FAD-716E1FC8C178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29" creationId="{A5633DEE-EC4B-4404-912B-D075D92D4ED1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0" creationId="{BA599A71-5B72-41B9-8EFB-C95F20662503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1" creationId="{A8D3455E-D73E-48C4-B62C-7DD1590966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2" creationId="{285713F8-2B6D-472E-90A9-B5D77045197F}"/>
          </ac:spMkLst>
        </pc:spChg>
        <pc:spChg chg="mod">
          <ac:chgData name="MANUEL ALBERTO GUEVARA  NAJARRO" userId="dc0839a7-ef25-445d-88fe-29223dfab4a5" providerId="ADAL" clId="{259FC2C2-9211-4192-B033-2AED3B37BC6B}" dt="2021-06-21T20:04:35.218" v="494" actId="790"/>
          <ac:spMkLst>
            <pc:docMk/>
            <pc:sldMk cId="2932305907" sldId="630"/>
            <ac:spMk id="33" creationId="{7EE0CEAB-DBE9-4DA3-8C0A-CADC992FE65D}"/>
          </ac:spMkLst>
        </pc:spChg>
        <pc:spChg chg="mod">
          <ac:chgData name="MANUEL ALBERTO GUEVARA  NAJARRO" userId="dc0839a7-ef25-445d-88fe-29223dfab4a5" providerId="ADAL" clId="{259FC2C2-9211-4192-B033-2AED3B37BC6B}" dt="2021-06-21T20:07:55.597" v="659" actId="207"/>
          <ac:spMkLst>
            <pc:docMk/>
            <pc:sldMk cId="2932305907" sldId="630"/>
            <ac:spMk id="35" creationId="{9ECC18B9-FBE4-408A-90E7-0FB07DDD589C}"/>
          </ac:spMkLst>
        </pc:spChg>
        <pc:spChg chg="mod">
          <ac:chgData name="MANUEL ALBERTO GUEVARA  NAJARRO" userId="dc0839a7-ef25-445d-88fe-29223dfab4a5" providerId="ADAL" clId="{259FC2C2-9211-4192-B033-2AED3B37BC6B}" dt="2021-06-21T20:09:41.217" v="819" actId="1037"/>
          <ac:spMkLst>
            <pc:docMk/>
            <pc:sldMk cId="2932305907" sldId="630"/>
            <ac:spMk id="36" creationId="{1983A7B0-0147-4593-81CA-6CFABD2340ED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7" creationId="{1BEFC7F3-2DD1-43C4-A58B-41D6A41F9355}"/>
          </ac:spMkLst>
        </pc:spChg>
        <pc:spChg chg="mod">
          <ac:chgData name="MANUEL ALBERTO GUEVARA  NAJARRO" userId="dc0839a7-ef25-445d-88fe-29223dfab4a5" providerId="ADAL" clId="{259FC2C2-9211-4192-B033-2AED3B37BC6B}" dt="2021-06-21T20:03:42.301" v="395" actId="165"/>
          <ac:spMkLst>
            <pc:docMk/>
            <pc:sldMk cId="2932305907" sldId="630"/>
            <ac:spMk id="38" creationId="{5B90A5C4-FD4F-48B5-8A54-03D111BA2C03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39" creationId="{ACC695CE-44CC-4B6E-A480-F9F483B6AB9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259FC2C2-9211-4192-B033-2AED3B37BC6B}" dt="2021-06-21T20:05:39.718" v="562" actId="20577"/>
          <ac:spMkLst>
            <pc:docMk/>
            <pc:sldMk cId="2932305907" sldId="630"/>
            <ac:spMk id="41" creationId="{08A73305-CD87-4A31-91FB-BA0678A4D2E9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2" creationId="{E7D2B2B0-17C2-4943-8E20-4437192CAD2F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3" creationId="{F924FD13-0A7D-416A-BA1A-CB3B19374B83}"/>
          </ac:spMkLst>
        </pc:spChg>
        <pc:spChg chg="add mod topLvl">
          <ac:chgData name="MANUEL ALBERTO GUEVARA  NAJARRO" userId="dc0839a7-ef25-445d-88fe-29223dfab4a5" providerId="ADAL" clId="{259FC2C2-9211-4192-B033-2AED3B37BC6B}" dt="2021-06-21T20:08:14.537" v="679" actId="1035"/>
          <ac:spMkLst>
            <pc:docMk/>
            <pc:sldMk cId="2932305907" sldId="630"/>
            <ac:spMk id="44" creationId="{E4F12F6E-E788-48E8-B3B7-DE4794D536B8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7" creationId="{18BC1B1E-EAFA-438F-A78A-DCDE244F0D76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49" creationId="{73014376-CE87-41A9-87BB-18B9D1369975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0" creationId="{47534C8E-F79B-4C15-909F-80F7B4C96CDA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5" creationId="{44EFE15E-4CBC-4AC5-974A-C4C18972DD37}"/>
          </ac:spMkLst>
        </pc:spChg>
        <pc:spChg chg="del">
          <ac:chgData name="MANUEL ALBERTO GUEVARA  NAJARRO" userId="dc0839a7-ef25-445d-88fe-29223dfab4a5" providerId="ADAL" clId="{259FC2C2-9211-4192-B033-2AED3B37BC6B}" dt="2021-06-21T19:56:30.499" v="381" actId="478"/>
          <ac:spMkLst>
            <pc:docMk/>
            <pc:sldMk cId="2932305907" sldId="630"/>
            <ac:spMk id="56" creationId="{DAEE2C90-2FD8-4EA6-AA4D-843E87469421}"/>
          </ac:spMkLst>
        </pc:spChg>
        <pc:spChg chg="mod">
          <ac:chgData name="MANUEL ALBERTO GUEVARA  NAJARRO" userId="dc0839a7-ef25-445d-88fe-29223dfab4a5" providerId="ADAL" clId="{259FC2C2-9211-4192-B033-2AED3B37BC6B}" dt="2021-06-21T20:05:20.578" v="548"/>
          <ac:spMkLst>
            <pc:docMk/>
            <pc:sldMk cId="2932305907" sldId="630"/>
            <ac:spMk id="57" creationId="{66A2DC16-1660-4176-826D-FF3B3A101D68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59" creationId="{FA5273B4-3226-4B1F-837E-A9495D7EB770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0" creationId="{D06E1E1B-E7BA-4D5D-8BBD-A02AD3C3E89E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1" creationId="{EF56AD47-C91E-40EA-875C-6352EF9431F6}"/>
          </ac:spMkLst>
        </pc:spChg>
        <pc:spChg chg="mod">
          <ac:chgData name="MANUEL ALBERTO GUEVARA  NAJARRO" userId="dc0839a7-ef25-445d-88fe-29223dfab4a5" providerId="ADAL" clId="{259FC2C2-9211-4192-B033-2AED3B37BC6B}" dt="2021-06-21T20:05:23.783" v="550"/>
          <ac:spMkLst>
            <pc:docMk/>
            <pc:sldMk cId="2932305907" sldId="630"/>
            <ac:spMk id="62" creationId="{0C67CF76-5B94-47E3-BBA0-887F074F7B2F}"/>
          </ac:spMkLst>
        </pc:spChg>
        <pc:spChg chg="mod">
          <ac:chgData name="MANUEL ALBERTO GUEVARA  NAJARRO" userId="dc0839a7-ef25-445d-88fe-29223dfab4a5" providerId="ADAL" clId="{259FC2C2-9211-4192-B033-2AED3B37BC6B}" dt="2021-06-21T20:05:55.574" v="591" actId="207"/>
          <ac:spMkLst>
            <pc:docMk/>
            <pc:sldMk cId="2932305907" sldId="630"/>
            <ac:spMk id="64" creationId="{92DF40F5-02D0-4F3F-B842-6FE59847AE77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5" creationId="{B84E1C50-E2B6-4C58-8B58-A82C19CBD3CD}"/>
          </ac:spMkLst>
        </pc:spChg>
        <pc:spChg chg="mod">
          <ac:chgData name="MANUEL ALBERTO GUEVARA  NAJARRO" userId="dc0839a7-ef25-445d-88fe-29223dfab4a5" providerId="ADAL" clId="{259FC2C2-9211-4192-B033-2AED3B37BC6B}" dt="2021-06-21T20:05:26.343" v="552"/>
          <ac:spMkLst>
            <pc:docMk/>
            <pc:sldMk cId="2932305907" sldId="630"/>
            <ac:spMk id="66" creationId="{80ADDB60-0B4D-44C6-9113-9BC4530C9735}"/>
          </ac:spMkLst>
        </pc:spChg>
        <pc:spChg chg="mod">
          <ac:chgData name="MANUEL ALBERTO GUEVARA  NAJARRO" userId="dc0839a7-ef25-445d-88fe-29223dfab4a5" providerId="ADAL" clId="{259FC2C2-9211-4192-B033-2AED3B37BC6B}" dt="2021-06-21T20:06:06.107" v="592" actId="790"/>
          <ac:spMkLst>
            <pc:docMk/>
            <pc:sldMk cId="2932305907" sldId="630"/>
            <ac:spMk id="67" creationId="{1EB0B3F9-8BB3-401E-B9B3-5EEDF2312F45}"/>
          </ac:spMkLst>
        </pc:spChg>
        <pc:spChg chg="add del mod">
          <ac:chgData name="MANUEL ALBERTO GUEVARA  NAJARRO" userId="dc0839a7-ef25-445d-88fe-29223dfab4a5" providerId="ADAL" clId="{259FC2C2-9211-4192-B033-2AED3B37BC6B}" dt="2021-06-21T20:06:19.548" v="594"/>
          <ac:spMkLst>
            <pc:docMk/>
            <pc:sldMk cId="2932305907" sldId="630"/>
            <ac:spMk id="68" creationId="{3E38378B-AA60-42EF-B929-210606F986AA}"/>
          </ac:spMkLst>
        </pc:spChg>
        <pc:spChg chg="add del mod">
          <ac:chgData name="MANUEL ALBERTO GUEVARA  NAJARRO" userId="dc0839a7-ef25-445d-88fe-29223dfab4a5" providerId="ADAL" clId="{259FC2C2-9211-4192-B033-2AED3B37BC6B}" dt="2021-06-21T20:06:23.368" v="596"/>
          <ac:spMkLst>
            <pc:docMk/>
            <pc:sldMk cId="2932305907" sldId="630"/>
            <ac:spMk id="69" creationId="{4F2042D1-A021-4E12-B175-FD3641D8777E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0" creationId="{0628C443-2EB4-4502-BBA9-D22E1F42CB43}"/>
          </ac:spMkLst>
        </pc:spChg>
        <pc:spChg chg="add del mod">
          <ac:chgData name="MANUEL ALBERTO GUEVARA  NAJARRO" userId="dc0839a7-ef25-445d-88fe-29223dfab4a5" providerId="ADAL" clId="{259FC2C2-9211-4192-B033-2AED3B37BC6B}" dt="2021-06-21T20:06:27.267" v="598"/>
          <ac:spMkLst>
            <pc:docMk/>
            <pc:sldMk cId="2932305907" sldId="630"/>
            <ac:spMk id="71" creationId="{BCCBFA00-456D-41F4-80A0-BF65CEB81DE1}"/>
          </ac:spMkLst>
        </pc:spChg>
        <pc:spChg chg="mod">
          <ac:chgData name="MANUEL ALBERTO GUEVARA  NAJARRO" userId="dc0839a7-ef25-445d-88fe-29223dfab4a5" providerId="ADAL" clId="{259FC2C2-9211-4192-B033-2AED3B37BC6B}" dt="2021-06-21T20:06:42.476" v="602" actId="207"/>
          <ac:spMkLst>
            <pc:docMk/>
            <pc:sldMk cId="2932305907" sldId="630"/>
            <ac:spMk id="73" creationId="{BEB5ADD1-4FCE-4137-9BBA-5B843399BBD0}"/>
          </ac:spMkLst>
        </pc:spChg>
        <pc:spChg chg="mod">
          <ac:chgData name="MANUEL ALBERTO GUEVARA  NAJARRO" userId="dc0839a7-ef25-445d-88fe-29223dfab4a5" providerId="ADAL" clId="{259FC2C2-9211-4192-B033-2AED3B37BC6B}" dt="2021-06-21T20:09:37.452" v="816" actId="1035"/>
          <ac:spMkLst>
            <pc:docMk/>
            <pc:sldMk cId="2932305907" sldId="630"/>
            <ac:spMk id="74" creationId="{73B8BAFC-F292-4EC7-BA73-C23C179BA980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5" creationId="{E08D396B-D37B-4966-B7E4-53C4683DBB9B}"/>
          </ac:spMkLst>
        </pc:spChg>
        <pc:spChg chg="mod">
          <ac:chgData name="MANUEL ALBERTO GUEVARA  NAJARRO" userId="dc0839a7-ef25-445d-88fe-29223dfab4a5" providerId="ADAL" clId="{259FC2C2-9211-4192-B033-2AED3B37BC6B}" dt="2021-06-21T20:06:31.458" v="599"/>
          <ac:spMkLst>
            <pc:docMk/>
            <pc:sldMk cId="2932305907" sldId="630"/>
            <ac:spMk id="76" creationId="{21802DD3-DDD8-4D9A-8C60-719E1740392D}"/>
          </ac:spMkLst>
        </pc:spChg>
        <pc:spChg chg="mod">
          <ac:chgData name="MANUEL ALBERTO GUEVARA  NAJARRO" userId="dc0839a7-ef25-445d-88fe-29223dfab4a5" providerId="ADAL" clId="{259FC2C2-9211-4192-B033-2AED3B37BC6B}" dt="2021-06-21T20:07:12.748" v="656" actId="790"/>
          <ac:spMkLst>
            <pc:docMk/>
            <pc:sldMk cId="2932305907" sldId="630"/>
            <ac:spMk id="77" creationId="{48375546-F979-4E9E-94B3-4946D15FECFC}"/>
          </ac:spMkLst>
        </pc:spChg>
        <pc:spChg chg="mod">
          <ac:chgData name="MANUEL ALBERTO GUEVARA  NAJARRO" userId="dc0839a7-ef25-445d-88fe-29223dfab4a5" providerId="ADAL" clId="{259FC2C2-9211-4192-B033-2AED3B37BC6B}" dt="2021-06-21T20:09:26.587" v="812" actId="207"/>
          <ac:spMkLst>
            <pc:docMk/>
            <pc:sldMk cId="2932305907" sldId="630"/>
            <ac:spMk id="79" creationId="{F8B81FEC-7A7E-4DF5-A02C-8087300B82F6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0" creationId="{32F15BF8-3C81-4CF7-A634-D84FCC62F5F9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1" creationId="{28C2AE4A-C99C-4750-9BB0-921E121D916F}"/>
          </ac:spMkLst>
        </pc:spChg>
        <pc:spChg chg="mod">
          <ac:chgData name="MANUEL ALBERTO GUEVARA  NAJARRO" userId="dc0839a7-ef25-445d-88fe-29223dfab4a5" providerId="ADAL" clId="{259FC2C2-9211-4192-B033-2AED3B37BC6B}" dt="2021-06-21T20:09:33.970" v="814" actId="1038"/>
          <ac:spMkLst>
            <pc:docMk/>
            <pc:sldMk cId="2932305907" sldId="630"/>
            <ac:spMk id="82" creationId="{ED773A08-143E-4088-8FE0-3B6F0D42F617}"/>
          </ac:spMkLst>
        </pc:spChg>
        <pc:spChg chg="mod">
          <ac:chgData name="MANUEL ALBERTO GUEVARA  NAJARRO" userId="dc0839a7-ef25-445d-88fe-29223dfab4a5" providerId="ADAL" clId="{259FC2C2-9211-4192-B033-2AED3B37BC6B}" dt="2021-06-21T20:09:23.430" v="811" actId="207"/>
          <ac:spMkLst>
            <pc:docMk/>
            <pc:sldMk cId="2932305907" sldId="630"/>
            <ac:spMk id="83" creationId="{EEA324D1-C5A6-450E-B992-56CBC5A1B347}"/>
          </ac:spMkLst>
        </pc:spChg>
        <pc:grpChg chg="add del mod">
          <ac:chgData name="MANUEL ALBERTO GUEVARA  NAJARRO" userId="dc0839a7-ef25-445d-88fe-29223dfab4a5" providerId="ADAL" clId="{259FC2C2-9211-4192-B033-2AED3B37BC6B}" dt="2021-06-21T20:03:42.301" v="395" actId="165"/>
          <ac:grpSpMkLst>
            <pc:docMk/>
            <pc:sldMk cId="2932305907" sldId="630"/>
            <ac:grpSpMk id="2" creationId="{C129511E-5911-453D-B8F5-78F77B801A87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4.537" v="679" actId="1035"/>
          <ac:grpSpMkLst>
            <pc:docMk/>
            <pc:sldMk cId="2932305907" sldId="630"/>
            <ac:grpSpMk id="21" creationId="{C0675A4E-B484-462E-A803-F393316E766E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8:19.218" v="702" actId="1036"/>
          <ac:grpSpMkLst>
            <pc:docMk/>
            <pc:sldMk cId="2932305907" sldId="630"/>
            <ac:grpSpMk id="28" creationId="{B6165A04-D8CB-4B0F-8AD1-77BE8BEAC0BA}"/>
          </ac:grpSpMkLst>
        </pc:grpChg>
        <pc:grpChg chg="add mod topLvl">
          <ac:chgData name="MANUEL ALBERTO GUEVARA  NAJARRO" userId="dc0839a7-ef25-445d-88fe-29223dfab4a5" providerId="ADAL" clId="{259FC2C2-9211-4192-B033-2AED3B37BC6B}" dt="2021-06-21T20:09:47.887" v="824" actId="1035"/>
          <ac:grpSpMkLst>
            <pc:docMk/>
            <pc:sldMk cId="2932305907" sldId="630"/>
            <ac:grpSpMk id="34" creationId="{A1406A2D-D9B9-4DB6-8553-30DF21AC0E6C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3.083" v="549"/>
          <ac:grpSpMkLst>
            <pc:docMk/>
            <pc:sldMk cId="2932305907" sldId="630"/>
            <ac:grpSpMk id="46" creationId="{10F9D847-8971-4D4B-A08B-274E11ACA1E0}"/>
          </ac:grpSpMkLst>
        </pc:grpChg>
        <pc:grpChg chg="add del mod">
          <ac:chgData name="MANUEL ALBERTO GUEVARA  NAJARRO" userId="dc0839a7-ef25-445d-88fe-29223dfab4a5" providerId="ADAL" clId="{259FC2C2-9211-4192-B033-2AED3B37BC6B}" dt="2021-06-21T20:05:25.857" v="551"/>
          <ac:grpSpMkLst>
            <pc:docMk/>
            <pc:sldMk cId="2932305907" sldId="630"/>
            <ac:grpSpMk id="58" creationId="{9724BC4B-BAB9-4118-86F6-FA04A9C831BD}"/>
          </ac:grpSpMkLst>
        </pc:grpChg>
        <pc:grpChg chg="add mod">
          <ac:chgData name="MANUEL ALBERTO GUEVARA  NAJARRO" userId="dc0839a7-ef25-445d-88fe-29223dfab4a5" providerId="ADAL" clId="{259FC2C2-9211-4192-B033-2AED3B37BC6B}" dt="2021-06-21T20:08:27.320" v="755" actId="1036"/>
          <ac:grpSpMkLst>
            <pc:docMk/>
            <pc:sldMk cId="2932305907" sldId="630"/>
            <ac:grpSpMk id="63" creationId="{17D3F49E-F8B4-4CEC-8CBE-93FE5C3A6E09}"/>
          </ac:grpSpMkLst>
        </pc:grpChg>
        <pc:grpChg chg="add mod">
          <ac:chgData name="MANUEL ALBERTO GUEVARA  NAJARRO" userId="dc0839a7-ef25-445d-88fe-29223dfab4a5" providerId="ADAL" clId="{259FC2C2-9211-4192-B033-2AED3B37BC6B}" dt="2021-06-21T20:08:30.658" v="778" actId="1035"/>
          <ac:grpSpMkLst>
            <pc:docMk/>
            <pc:sldMk cId="2932305907" sldId="630"/>
            <ac:grpSpMk id="72" creationId="{9EC82CE8-0325-4CFE-BC82-331D5BECCDCB}"/>
          </ac:grpSpMkLst>
        </pc:grpChg>
        <pc:grpChg chg="add mod">
          <ac:chgData name="MANUEL ALBERTO GUEVARA  NAJARRO" userId="dc0839a7-ef25-445d-88fe-29223dfab4a5" providerId="ADAL" clId="{259FC2C2-9211-4192-B033-2AED3B37BC6B}" dt="2021-06-21T20:09:23.430" v="811" actId="207"/>
          <ac:grpSpMkLst>
            <pc:docMk/>
            <pc:sldMk cId="2932305907" sldId="630"/>
            <ac:grpSpMk id="78" creationId="{993D0D58-47E0-4F83-8F1F-8222CE993D0F}"/>
          </ac:grpSpMkLst>
        </pc:grp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1" creationId="{E01BF0BA-DEFA-4C51-9132-EBA48F500DF8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2" creationId="{F3BAC3D1-176C-49EB-85CC-7901A855F4C6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3" creationId="{5F227B4B-07E1-4668-A411-9B42DAA84F10}"/>
          </ac:picMkLst>
        </pc:picChg>
        <pc:picChg chg="del">
          <ac:chgData name="MANUEL ALBERTO GUEVARA  NAJARRO" userId="dc0839a7-ef25-445d-88fe-29223dfab4a5" providerId="ADAL" clId="{259FC2C2-9211-4192-B033-2AED3B37BC6B}" dt="2021-06-21T19:56:30.499" v="381" actId="478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new del mod modClrScheme chgLayout">
        <pc:chgData name="MANUEL ALBERTO GUEVARA  NAJARRO" userId="dc0839a7-ef25-445d-88fe-29223dfab4a5" providerId="ADAL" clId="{259FC2C2-9211-4192-B033-2AED3B37BC6B}" dt="2021-06-21T20:12:47.037" v="835" actId="47"/>
        <pc:sldMkLst>
          <pc:docMk/>
          <pc:sldMk cId="435558813" sldId="631"/>
        </pc:sldMkLst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2" creationId="{DA9CD40E-5E46-4B09-94AD-18A79E0E38AE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3" creationId="{226E2E7D-076C-4E17-B709-544602867A63}"/>
          </ac:spMkLst>
        </pc:spChg>
        <pc:spChg chg="del">
          <ac:chgData name="MANUEL ALBERTO GUEVARA  NAJARRO" userId="dc0839a7-ef25-445d-88fe-29223dfab4a5" providerId="ADAL" clId="{259FC2C2-9211-4192-B033-2AED3B37BC6B}" dt="2021-06-21T20:10:18.171" v="825" actId="700"/>
          <ac:spMkLst>
            <pc:docMk/>
            <pc:sldMk cId="435558813" sldId="631"/>
            <ac:spMk id="4" creationId="{CE890CE7-78B6-42B2-8423-FC845847ECCE}"/>
          </ac:spMkLst>
        </pc:spChg>
        <pc:spChg chg="add del mod">
          <ac:chgData name="MANUEL ALBERTO GUEVARA  NAJARRO" userId="dc0839a7-ef25-445d-88fe-29223dfab4a5" providerId="ADAL" clId="{259FC2C2-9211-4192-B033-2AED3B37BC6B}" dt="2021-06-21T20:10:19.362" v="826" actId="478"/>
          <ac:spMkLst>
            <pc:docMk/>
            <pc:sldMk cId="435558813" sldId="631"/>
            <ac:spMk id="5" creationId="{7CD99E81-3000-4B2C-B122-74A16A68414D}"/>
          </ac:spMkLst>
        </pc:spChg>
      </pc:sldChg>
      <pc:sldChg chg="del">
        <pc:chgData name="MANUEL ALBERTO GUEVARA  NAJARRO" userId="dc0839a7-ef25-445d-88fe-29223dfab4a5" providerId="ADAL" clId="{259FC2C2-9211-4192-B033-2AED3B37BC6B}" dt="2021-06-21T20:01:50.978" v="382" actId="47"/>
        <pc:sldMkLst>
          <pc:docMk/>
          <pc:sldMk cId="1094214726" sldId="631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961587639" sldId="632"/>
        </pc:sldMkLst>
      </pc:sldChg>
      <pc:sldChg chg="modSp add del mod">
        <pc:chgData name="MANUEL ALBERTO GUEVARA  NAJARRO" userId="dc0839a7-ef25-445d-88fe-29223dfab4a5" providerId="ADAL" clId="{259FC2C2-9211-4192-B033-2AED3B37BC6B}" dt="2021-06-29T16:53:06.800" v="2157" actId="1076"/>
        <pc:sldMkLst>
          <pc:docMk/>
          <pc:sldMk cId="1889000168" sldId="632"/>
        </pc:sldMkLst>
        <pc:spChg chg="mod">
          <ac:chgData name="MANUEL ALBERTO GUEVARA  NAJARRO" userId="dc0839a7-ef25-445d-88fe-29223dfab4a5" providerId="ADAL" clId="{259FC2C2-9211-4192-B033-2AED3B37BC6B}" dt="2021-06-29T16:53:06.800" v="2157" actId="1076"/>
          <ac:spMkLst>
            <pc:docMk/>
            <pc:sldMk cId="1889000168" sldId="632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29T16:52:26.072" v="2147" actId="1076"/>
          <ac:spMkLst>
            <pc:docMk/>
            <pc:sldMk cId="1889000168" sldId="632"/>
            <ac:spMk id="6" creationId="{62B8E1A4-E755-4E07-B436-48B0481D7B00}"/>
          </ac:spMkLst>
        </pc:spChg>
        <pc:picChg chg="mod modCrop">
          <ac:chgData name="MANUEL ALBERTO GUEVARA  NAJARRO" userId="dc0839a7-ef25-445d-88fe-29223dfab4a5" providerId="ADAL" clId="{259FC2C2-9211-4192-B033-2AED3B37BC6B}" dt="2021-06-29T16:53:03.280" v="2156" actId="1076"/>
          <ac:picMkLst>
            <pc:docMk/>
            <pc:sldMk cId="1889000168" sldId="632"/>
            <ac:picMk id="10" creationId="{F715C18E-F8C5-4C70-9752-8EDE5E424121}"/>
          </ac:picMkLst>
        </pc:picChg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1212467730" sldId="633"/>
        </pc:sldMkLst>
      </pc:sldChg>
      <pc:sldChg chg="add del">
        <pc:chgData name="MANUEL ALBERTO GUEVARA  NAJARRO" userId="dc0839a7-ef25-445d-88fe-29223dfab4a5" providerId="ADAL" clId="{259FC2C2-9211-4192-B033-2AED3B37BC6B}" dt="2021-06-23T22:06:17.309" v="2093" actId="22"/>
        <pc:sldMkLst>
          <pc:docMk/>
          <pc:sldMk cId="0" sldId="634"/>
        </pc:sldMkLst>
      </pc:sldChg>
      <pc:sldChg chg="new del">
        <pc:chgData name="MANUEL ALBERTO GUEVARA  NAJARRO" userId="dc0839a7-ef25-445d-88fe-29223dfab4a5" providerId="ADAL" clId="{259FC2C2-9211-4192-B033-2AED3B37BC6B}" dt="2021-06-21T20:33:27.584" v="1343" actId="47"/>
        <pc:sldMkLst>
          <pc:docMk/>
          <pc:sldMk cId="59138825" sldId="634"/>
        </pc:sldMkLst>
      </pc:sldChg>
      <pc:sldChg chg="del">
        <pc:chgData name="MANUEL ALBERTO GUEVARA  NAJARRO" userId="dc0839a7-ef25-445d-88fe-29223dfab4a5" providerId="ADAL" clId="{259FC2C2-9211-4192-B033-2AED3B37BC6B}" dt="2021-06-21T19:48:51.640" v="81" actId="47"/>
        <pc:sldMkLst>
          <pc:docMk/>
          <pc:sldMk cId="105623066" sldId="635"/>
        </pc:sldMkLst>
      </pc:sldChg>
      <pc:sldChg chg="addSp delSp modSp add del mod delAnim modAnim">
        <pc:chgData name="MANUEL ALBERTO GUEVARA  NAJARRO" userId="dc0839a7-ef25-445d-88fe-29223dfab4a5" providerId="ADAL" clId="{259FC2C2-9211-4192-B033-2AED3B37BC6B}" dt="2021-06-23T20:42:04.519" v="2090" actId="47"/>
        <pc:sldMkLst>
          <pc:docMk/>
          <pc:sldMk cId="396948487" sldId="635"/>
        </pc:sldMkLst>
        <pc:spChg chg="del">
          <ac:chgData name="MANUEL ALBERTO GUEVARA  NAJARRO" userId="dc0839a7-ef25-445d-88fe-29223dfab4a5" providerId="ADAL" clId="{259FC2C2-9211-4192-B033-2AED3B37BC6B}" dt="2021-06-21T20:13:08.137" v="858" actId="478"/>
          <ac:spMkLst>
            <pc:docMk/>
            <pc:sldMk cId="396948487" sldId="635"/>
            <ac:spMk id="5" creationId="{D651998B-C8ED-48D9-9CED-5DDC684221A5}"/>
          </ac:spMkLst>
        </pc:spChg>
        <pc:spChg chg="add del mod">
          <ac:chgData name="MANUEL ALBERTO GUEVARA  NAJARRO" userId="dc0839a7-ef25-445d-88fe-29223dfab4a5" providerId="ADAL" clId="{259FC2C2-9211-4192-B033-2AED3B37BC6B}" dt="2021-06-21T20:12:56.882" v="839"/>
          <ac:spMkLst>
            <pc:docMk/>
            <pc:sldMk cId="396948487" sldId="635"/>
            <ac:spMk id="7" creationId="{3349BBC1-5882-4015-924A-3516B99FCE8A}"/>
          </ac:spMkLst>
        </pc:spChg>
        <pc:picChg chg="del">
          <ac:chgData name="MANUEL ALBERTO GUEVARA  NAJARRO" userId="dc0839a7-ef25-445d-88fe-29223dfab4a5" providerId="ADAL" clId="{259FC2C2-9211-4192-B033-2AED3B37BC6B}" dt="2021-06-21T20:12:55.297" v="838" actId="478"/>
          <ac:picMkLst>
            <pc:docMk/>
            <pc:sldMk cId="396948487" sldId="635"/>
            <ac:picMk id="6" creationId="{96B49076-1200-4680-AD9F-A501D0B8A748}"/>
          </ac:picMkLst>
        </pc:picChg>
        <pc:picChg chg="add mod">
          <ac:chgData name="MANUEL ALBERTO GUEVARA  NAJARRO" userId="dc0839a7-ef25-445d-88fe-29223dfab4a5" providerId="ADAL" clId="{259FC2C2-9211-4192-B033-2AED3B37BC6B}" dt="2021-06-21T20:13:04.857" v="857" actId="1035"/>
          <ac:picMkLst>
            <pc:docMk/>
            <pc:sldMk cId="396948487" sldId="635"/>
            <ac:picMk id="8" creationId="{AF205B59-F68B-411A-BB0F-52EB152E121F}"/>
          </ac:picMkLst>
        </pc:picChg>
      </pc:sldChg>
      <pc:sldChg chg="add del">
        <pc:chgData name="MANUEL ALBERTO GUEVARA  NAJARRO" userId="dc0839a7-ef25-445d-88fe-29223dfab4a5" providerId="ADAL" clId="{259FC2C2-9211-4192-B033-2AED3B37BC6B}" dt="2021-06-21T20:12:49.202" v="836" actId="47"/>
        <pc:sldMkLst>
          <pc:docMk/>
          <pc:sldMk cId="1800343920" sldId="635"/>
        </pc:sldMkLst>
      </pc:sldChg>
      <pc:sldChg chg="del">
        <pc:chgData name="MANUEL ALBERTO GUEVARA  NAJARRO" userId="dc0839a7-ef25-445d-88fe-29223dfab4a5" providerId="ADAL" clId="{259FC2C2-9211-4192-B033-2AED3B37BC6B}" dt="2021-06-21T20:01:56.358" v="383" actId="47"/>
        <pc:sldMkLst>
          <pc:docMk/>
          <pc:sldMk cId="2488294657" sldId="636"/>
        </pc:sldMkLst>
      </pc:sldChg>
      <pc:sldChg chg="addSp delSp modSp new del mod modClrScheme chgLayout">
        <pc:chgData name="MANUEL ALBERTO GUEVARA  NAJARRO" userId="dc0839a7-ef25-445d-88fe-29223dfab4a5" providerId="ADAL" clId="{259FC2C2-9211-4192-B033-2AED3B37BC6B}" dt="2021-06-30T01:35:06.755" v="2882" actId="47"/>
        <pc:sldMkLst>
          <pc:docMk/>
          <pc:sldMk cId="3320527708" sldId="636"/>
        </pc:sldMkLst>
        <pc:spChg chg="del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2" creationId="{EDE78203-0AB1-49C7-BE63-AF8D41CBA9B5}"/>
          </ac:spMkLst>
        </pc:spChg>
        <pc:spChg chg="add mod ord">
          <ac:chgData name="MANUEL ALBERTO GUEVARA  NAJARRO" userId="dc0839a7-ef25-445d-88fe-29223dfab4a5" providerId="ADAL" clId="{259FC2C2-9211-4192-B033-2AED3B37BC6B}" dt="2021-06-21T20:16:59.207" v="861" actId="700"/>
          <ac:spMkLst>
            <pc:docMk/>
            <pc:sldMk cId="3320527708" sldId="636"/>
            <ac:spMk id="3" creationId="{B17DFAE3-5A07-452F-9CD4-0FB90B87FC25}"/>
          </ac:spMkLst>
        </pc:spChg>
        <pc:spChg chg="add mod ord">
          <ac:chgData name="MANUEL ALBERTO GUEVARA  NAJARRO" userId="dc0839a7-ef25-445d-88fe-29223dfab4a5" providerId="ADAL" clId="{259FC2C2-9211-4192-B033-2AED3B37BC6B}" dt="2021-06-21T20:19:54.346" v="1017" actId="20577"/>
          <ac:spMkLst>
            <pc:docMk/>
            <pc:sldMk cId="3320527708" sldId="636"/>
            <ac:spMk id="4" creationId="{8F55FCD9-E4B6-41A3-9D79-B84B72C05D00}"/>
          </ac:spMkLst>
        </pc:spChg>
        <pc:spChg chg="add mod ord">
          <ac:chgData name="MANUEL ALBERTO GUEVARA  NAJARRO" userId="dc0839a7-ef25-445d-88fe-29223dfab4a5" providerId="ADAL" clId="{259FC2C2-9211-4192-B033-2AED3B37BC6B}" dt="2021-06-21T20:21:12.256" v="1266" actId="20577"/>
          <ac:spMkLst>
            <pc:docMk/>
            <pc:sldMk cId="3320527708" sldId="636"/>
            <ac:spMk id="5" creationId="{1331F9ED-DAC5-40EE-9D51-D7B628018E58}"/>
          </ac:spMkLst>
        </pc:spChg>
        <pc:spChg chg="add mod ord">
          <ac:chgData name="MANUEL ALBERTO GUEVARA  NAJARRO" userId="dc0839a7-ef25-445d-88fe-29223dfab4a5" providerId="ADAL" clId="{259FC2C2-9211-4192-B033-2AED3B37BC6B}" dt="2021-06-21T20:19:30.680" v="992" actId="20577"/>
          <ac:spMkLst>
            <pc:docMk/>
            <pc:sldMk cId="3320527708" sldId="636"/>
            <ac:spMk id="6" creationId="{C961A66D-B63D-49A4-9066-6201BDBD5C81}"/>
          </ac:spMkLst>
        </pc:sp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2442700930" sldId="637"/>
        </pc:sldMkLst>
        <pc:spChg chg="mod">
          <ac:chgData name="MANUEL ALBERTO GUEVARA  NAJARRO" userId="dc0839a7-ef25-445d-88fe-29223dfab4a5" providerId="ADAL" clId="{259FC2C2-9211-4192-B033-2AED3B37BC6B}" dt="2021-06-21T20:41:50.271" v="1659" actId="207"/>
          <ac:spMkLst>
            <pc:docMk/>
            <pc:sldMk cId="2442700930" sldId="637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40:43.604" v="1609" actId="20577"/>
          <ac:spMkLst>
            <pc:docMk/>
            <pc:sldMk cId="2442700930" sldId="637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1:10.024" v="1639"/>
          <ac:spMkLst>
            <pc:docMk/>
            <pc:sldMk cId="2442700930" sldId="637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1:29.754" v="1654" actId="1036"/>
          <ac:spMkLst>
            <pc:docMk/>
            <pc:sldMk cId="2442700930" sldId="637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41:54.723" v="1660" actId="207"/>
          <ac:spMkLst>
            <pc:docMk/>
            <pc:sldMk cId="2442700930" sldId="637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40:48.404" v="1621" actId="20577"/>
          <ac:spMkLst>
            <pc:docMk/>
            <pc:sldMk cId="2442700930" sldId="637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1:40.354" v="1658" actId="123"/>
          <ac:spMkLst>
            <pc:docMk/>
            <pc:sldMk cId="2442700930" sldId="637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41:58.710" v="1661" actId="207"/>
          <ac:spMkLst>
            <pc:docMk/>
            <pc:sldMk cId="2442700930" sldId="637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41:02.294" v="1638" actId="20577"/>
          <ac:spMkLst>
            <pc:docMk/>
            <pc:sldMk cId="2442700930" sldId="637"/>
            <ac:spMk id="49" creationId="{5C6FB989-EA43-4A65-89C8-05CED850A7FD}"/>
          </ac:spMkLst>
        </pc:spChg>
      </pc:sldChg>
      <pc:sldChg chg="add">
        <pc:chgData name="MANUEL ALBERTO GUEVARA  NAJARRO" userId="dc0839a7-ef25-445d-88fe-29223dfab4a5" providerId="ADAL" clId="{259FC2C2-9211-4192-B033-2AED3B37BC6B}" dt="2021-06-29T16:49:44.657" v="2140" actId="22"/>
        <pc:sldMkLst>
          <pc:docMk/>
          <pc:sldMk cId="3819631410" sldId="637"/>
        </pc:sldMkLst>
      </pc:sldChg>
      <pc:sldChg chg="addSp delSp modSp add del mod">
        <pc:chgData name="MANUEL ALBERTO GUEVARA  NAJARRO" userId="dc0839a7-ef25-445d-88fe-29223dfab4a5" providerId="ADAL" clId="{259FC2C2-9211-4192-B033-2AED3B37BC6B}" dt="2021-06-30T00:26:24.488" v="2390" actId="242"/>
        <pc:sldMkLst>
          <pc:docMk/>
          <pc:sldMk cId="116741518" sldId="638"/>
        </pc:sldMkLst>
        <pc:spChg chg="add del mod">
          <ac:chgData name="MANUEL ALBERTO GUEVARA  NAJARRO" userId="dc0839a7-ef25-445d-88fe-29223dfab4a5" providerId="ADAL" clId="{259FC2C2-9211-4192-B033-2AED3B37BC6B}" dt="2021-06-30T00:26:13.235" v="2385" actId="22"/>
          <ac:spMkLst>
            <pc:docMk/>
            <pc:sldMk cId="116741518" sldId="638"/>
            <ac:spMk id="3" creationId="{897F3763-7EF5-4B7D-BCD8-09CDF6E5EEA3}"/>
          </ac:spMkLst>
        </pc:spChg>
        <pc:spChg chg="mod">
          <ac:chgData name="MANUEL ALBERTO GUEVARA  NAJARRO" userId="dc0839a7-ef25-445d-88fe-29223dfab4a5" providerId="ADAL" clId="{259FC2C2-9211-4192-B033-2AED3B37BC6B}" dt="2021-06-29T16:57:34.096" v="2164" actId="27636"/>
          <ac:spMkLst>
            <pc:docMk/>
            <pc:sldMk cId="116741518" sldId="638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30T00:26:24.488" v="2390" actId="242"/>
          <ac:spMkLst>
            <pc:docMk/>
            <pc:sldMk cId="116741518" sldId="638"/>
            <ac:spMk id="6" creationId="{62B8E1A4-E755-4E07-B436-48B0481D7B00}"/>
          </ac:spMkLst>
        </pc:spChg>
        <pc:picChg chg="add mod ord modCrop">
          <ac:chgData name="MANUEL ALBERTO GUEVARA  NAJARRO" userId="dc0839a7-ef25-445d-88fe-29223dfab4a5" providerId="ADAL" clId="{259FC2C2-9211-4192-B033-2AED3B37BC6B}" dt="2021-06-30T00:26:14.340" v="2387" actId="962"/>
          <ac:picMkLst>
            <pc:docMk/>
            <pc:sldMk cId="116741518" sldId="638"/>
            <ac:picMk id="7" creationId="{3E7EBE7F-B688-4221-A1AB-5081103E0BDD}"/>
          </ac:picMkLst>
        </pc:picChg>
        <pc:picChg chg="del">
          <ac:chgData name="MANUEL ALBERTO GUEVARA  NAJARRO" userId="dc0839a7-ef25-445d-88fe-29223dfab4a5" providerId="ADAL" clId="{259FC2C2-9211-4192-B033-2AED3B37BC6B}" dt="2021-06-29T16:57:35.643" v="2165" actId="478"/>
          <ac:picMkLst>
            <pc:docMk/>
            <pc:sldMk cId="116741518" sldId="638"/>
            <ac:picMk id="10" creationId="{F715C18E-F8C5-4C70-9752-8EDE5E424121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26:03.630" v="2382"/>
        <pc:sldMkLst>
          <pc:docMk/>
          <pc:sldMk cId="2836460517" sldId="638"/>
        </pc:sldMkLst>
        <pc:picChg chg="add">
          <ac:chgData name="MANUEL ALBERTO GUEVARA  NAJARRO" userId="dc0839a7-ef25-445d-88fe-29223dfab4a5" providerId="ADAL" clId="{259FC2C2-9211-4192-B033-2AED3B37BC6B}" dt="2021-06-30T00:26:03.630" v="2382"/>
          <ac:picMkLst>
            <pc:docMk/>
            <pc:sldMk cId="2836460517" sldId="638"/>
            <ac:picMk id="1026" creationId="{3CC2D195-24F3-4AB1-9973-0EFEA24590B0}"/>
          </ac:picMkLst>
        </pc:picChg>
      </pc:sldChg>
      <pc:sldChg chg="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3504062121" sldId="638"/>
        </pc:sldMkLst>
        <pc:spChg chg="mod">
          <ac:chgData name="MANUEL ALBERTO GUEVARA  NAJARRO" userId="dc0839a7-ef25-445d-88fe-29223dfab4a5" providerId="ADAL" clId="{259FC2C2-9211-4192-B033-2AED3B37BC6B}" dt="2021-06-21T20:50:43.360" v="1756" actId="207"/>
          <ac:spMkLst>
            <pc:docMk/>
            <pc:sldMk cId="3504062121" sldId="638"/>
            <ac:spMk id="9" creationId="{F639BF2C-2DB7-4934-8FAC-3F92E40DC938}"/>
          </ac:spMkLst>
        </pc:spChg>
        <pc:spChg chg="mod">
          <ac:chgData name="MANUEL ALBERTO GUEVARA  NAJARRO" userId="dc0839a7-ef25-445d-88fe-29223dfab4a5" providerId="ADAL" clId="{259FC2C2-9211-4192-B033-2AED3B37BC6B}" dt="2021-06-21T20:50:22.903" v="1755" actId="20577"/>
          <ac:spMkLst>
            <pc:docMk/>
            <pc:sldMk cId="3504062121" sldId="638"/>
            <ac:spMk id="10" creationId="{41C1E303-6228-4BC3-B627-F6D186EB5846}"/>
          </ac:spMkLst>
        </pc:spChg>
        <pc:spChg chg="mod">
          <ac:chgData name="MANUEL ALBERTO GUEVARA  NAJARRO" userId="dc0839a7-ef25-445d-88fe-29223dfab4a5" providerId="ADAL" clId="{259FC2C2-9211-4192-B033-2AED3B37BC6B}" dt="2021-06-21T20:42:20.313" v="1666" actId="123"/>
          <ac:spMkLst>
            <pc:docMk/>
            <pc:sldMk cId="3504062121" sldId="638"/>
            <ac:spMk id="31" creationId="{D7660AED-0D03-4071-9C0A-E0FD8364175C}"/>
          </ac:spMkLst>
        </pc:spChg>
        <pc:spChg chg="mod">
          <ac:chgData name="MANUEL ALBERTO GUEVARA  NAJARRO" userId="dc0839a7-ef25-445d-88fe-29223dfab4a5" providerId="ADAL" clId="{259FC2C2-9211-4192-B033-2AED3B37BC6B}" dt="2021-06-21T20:43:36.573" v="1687" actId="6549"/>
          <ac:spMkLst>
            <pc:docMk/>
            <pc:sldMk cId="3504062121" sldId="638"/>
            <ac:spMk id="40" creationId="{B179D5EA-69B8-4F01-8DE0-5F1A536912FB}"/>
          </ac:spMkLst>
        </pc:spChg>
        <pc:spChg chg="mod">
          <ac:chgData name="MANUEL ALBERTO GUEVARA  NAJARRO" userId="dc0839a7-ef25-445d-88fe-29223dfab4a5" providerId="ADAL" clId="{259FC2C2-9211-4192-B033-2AED3B37BC6B}" dt="2021-06-21T20:50:52.248" v="1757" actId="207"/>
          <ac:spMkLst>
            <pc:docMk/>
            <pc:sldMk cId="3504062121" sldId="638"/>
            <ac:spMk id="42" creationId="{9AC16476-C8E0-4A97-A3FE-331BFD664D8F}"/>
          </ac:spMkLst>
        </pc:spChg>
        <pc:spChg chg="mod">
          <ac:chgData name="MANUEL ALBERTO GUEVARA  NAJARRO" userId="dc0839a7-ef25-445d-88fe-29223dfab4a5" providerId="ADAL" clId="{259FC2C2-9211-4192-B033-2AED3B37BC6B}" dt="2021-06-21T20:50:12.093" v="1719" actId="20577"/>
          <ac:spMkLst>
            <pc:docMk/>
            <pc:sldMk cId="3504062121" sldId="638"/>
            <ac:spMk id="43" creationId="{3795E33F-6A3F-46D3-A576-166CE70EFDBD}"/>
          </ac:spMkLst>
        </pc:spChg>
        <pc:spChg chg="mod">
          <ac:chgData name="MANUEL ALBERTO GUEVARA  NAJARRO" userId="dc0839a7-ef25-445d-88fe-29223dfab4a5" providerId="ADAL" clId="{259FC2C2-9211-4192-B033-2AED3B37BC6B}" dt="2021-06-21T20:43:46.856" v="1688"/>
          <ac:spMkLst>
            <pc:docMk/>
            <pc:sldMk cId="3504062121" sldId="638"/>
            <ac:spMk id="46" creationId="{9A170F2E-5BDF-4A77-8383-19E7C5A38678}"/>
          </ac:spMkLst>
        </pc:spChg>
        <pc:spChg chg="mod">
          <ac:chgData name="MANUEL ALBERTO GUEVARA  NAJARRO" userId="dc0839a7-ef25-445d-88fe-29223dfab4a5" providerId="ADAL" clId="{259FC2C2-9211-4192-B033-2AED3B37BC6B}" dt="2021-06-21T20:51:00.851" v="1758" actId="207"/>
          <ac:spMkLst>
            <pc:docMk/>
            <pc:sldMk cId="3504062121" sldId="638"/>
            <ac:spMk id="48" creationId="{96DB0810-C0A4-470A-A69B-6408AF0D9347}"/>
          </ac:spMkLst>
        </pc:spChg>
        <pc:spChg chg="mod">
          <ac:chgData name="MANUEL ALBERTO GUEVARA  NAJARRO" userId="dc0839a7-ef25-445d-88fe-29223dfab4a5" providerId="ADAL" clId="{259FC2C2-9211-4192-B033-2AED3B37BC6B}" dt="2021-06-21T20:50:05.743" v="1708" actId="20577"/>
          <ac:spMkLst>
            <pc:docMk/>
            <pc:sldMk cId="3504062121" sldId="638"/>
            <ac:spMk id="49" creationId="{5C6FB989-EA43-4A65-89C8-05CED850A7FD}"/>
          </ac:spMkLst>
        </pc:spChg>
      </pc:sldChg>
      <pc:sldChg chg="addSp delSp modSp add del mod">
        <pc:chgData name="MANUEL ALBERTO GUEVARA  NAJARRO" userId="dc0839a7-ef25-445d-88fe-29223dfab4a5" providerId="ADAL" clId="{259FC2C2-9211-4192-B033-2AED3B37BC6B}" dt="2021-06-23T22:06:14.028" v="2092" actId="47"/>
        <pc:sldMkLst>
          <pc:docMk/>
          <pc:sldMk cId="1381014519" sldId="639"/>
        </pc:sldMkLst>
        <pc:spChg chg="mod">
          <ac:chgData name="MANUEL ALBERTO GUEVARA  NAJARRO" userId="dc0839a7-ef25-445d-88fe-29223dfab4a5" providerId="ADAL" clId="{259FC2C2-9211-4192-B033-2AED3B37BC6B}" dt="2021-06-23T20:41:28.369" v="2089" actId="14100"/>
          <ac:spMkLst>
            <pc:docMk/>
            <pc:sldMk cId="1381014519" sldId="639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259FC2C2-9211-4192-B033-2AED3B37BC6B}" dt="2021-06-23T20:32:52.899" v="1932" actId="404"/>
          <ac:spMkLst>
            <pc:docMk/>
            <pc:sldMk cId="1381014519" sldId="639"/>
            <ac:spMk id="3" creationId="{4AB43E85-BCAE-3E49-9568-7449B516A171}"/>
          </ac:spMkLst>
        </pc:spChg>
        <pc:spChg chg="add mod">
          <ac:chgData name="MANUEL ALBERTO GUEVARA  NAJARRO" userId="dc0839a7-ef25-445d-88fe-29223dfab4a5" providerId="ADAL" clId="{259FC2C2-9211-4192-B033-2AED3B37BC6B}" dt="2021-06-23T20:33:18.529" v="1939" actId="478"/>
          <ac:spMkLst>
            <pc:docMk/>
            <pc:sldMk cId="1381014519" sldId="639"/>
            <ac:spMk id="8" creationId="{8F11E2B7-F24E-4AE5-A0BE-F3C7388E4889}"/>
          </ac:spMkLst>
        </pc:spChg>
        <pc:picChg chg="del">
          <ac:chgData name="MANUEL ALBERTO GUEVARA  NAJARRO" userId="dc0839a7-ef25-445d-88fe-29223dfab4a5" providerId="ADAL" clId="{259FC2C2-9211-4192-B033-2AED3B37BC6B}" dt="2021-06-23T20:33:01.109" v="1933" actId="478"/>
          <ac:picMkLst>
            <pc:docMk/>
            <pc:sldMk cId="1381014519" sldId="639"/>
            <ac:picMk id="6" creationId="{C827FC31-5B98-4765-855F-0893E4439FF0}"/>
          </ac:picMkLst>
        </pc:picChg>
        <pc:picChg chg="del">
          <ac:chgData name="MANUEL ALBERTO GUEVARA  NAJARRO" userId="dc0839a7-ef25-445d-88fe-29223dfab4a5" providerId="ADAL" clId="{259FC2C2-9211-4192-B033-2AED3B37BC6B}" dt="2021-06-23T20:33:18.529" v="1939" actId="478"/>
          <ac:picMkLst>
            <pc:docMk/>
            <pc:sldMk cId="1381014519" sldId="639"/>
            <ac:picMk id="7" creationId="{90C7522F-18D3-4290-94BE-4B7D2B364283}"/>
          </ac:picMkLst>
        </pc:picChg>
        <pc:picChg chg="mod">
          <ac:chgData name="MANUEL ALBERTO GUEVARA  NAJARRO" userId="dc0839a7-ef25-445d-88fe-29223dfab4a5" providerId="ADAL" clId="{259FC2C2-9211-4192-B033-2AED3B37BC6B}" dt="2021-06-23T20:33:22.549" v="1943" actId="962"/>
          <ac:picMkLst>
            <pc:docMk/>
            <pc:sldMk cId="1381014519" sldId="639"/>
            <ac:picMk id="1026" creationId="{E3DF73F6-BE0D-443E-81AC-42C6C947999D}"/>
          </ac:picMkLst>
        </pc:picChg>
      </pc:sldChg>
      <pc:sldChg chg="addSp delSp modSp">
        <pc:chgData name="MANUEL ALBERTO GUEVARA  NAJARRO" userId="dc0839a7-ef25-445d-88fe-29223dfab4a5" providerId="ADAL" clId="{259FC2C2-9211-4192-B033-2AED3B37BC6B}" dt="2021-06-23T20:33:21.370" v="1940"/>
        <pc:sldMkLst>
          <pc:docMk/>
          <pc:sldMk cId="1716321555" sldId="639"/>
        </pc:sldMkLst>
        <pc:spChg chg="del">
          <ac:chgData name="MANUEL ALBERTO GUEVARA  NAJARRO" userId="dc0839a7-ef25-445d-88fe-29223dfab4a5" providerId="ADAL" clId="{259FC2C2-9211-4192-B033-2AED3B37BC6B}" dt="2021-06-23T20:33:21.370" v="1940"/>
          <ac:spMkLst>
            <pc:docMk/>
            <pc:sldMk cId="1716321555" sldId="639"/>
            <ac:spMk id="8" creationId="{8F11E2B7-F24E-4AE5-A0BE-F3C7388E4889}"/>
          </ac:spMkLst>
        </pc:spChg>
        <pc:picChg chg="add mod">
          <ac:chgData name="MANUEL ALBERTO GUEVARA  NAJARRO" userId="dc0839a7-ef25-445d-88fe-29223dfab4a5" providerId="ADAL" clId="{259FC2C2-9211-4192-B033-2AED3B37BC6B}" dt="2021-06-23T20:33:21.370" v="1940"/>
          <ac:picMkLst>
            <pc:docMk/>
            <pc:sldMk cId="1716321555" sldId="639"/>
            <ac:picMk id="1026" creationId="{E3DF73F6-BE0D-443E-81AC-42C6C947999D}"/>
          </ac:picMkLst>
        </pc:picChg>
      </pc:sldChg>
      <pc:sldChg chg="addSp modSp new add del mod modClrScheme chgLayout">
        <pc:chgData name="MANUEL ALBERTO GUEVARA  NAJARRO" userId="dc0839a7-ef25-445d-88fe-29223dfab4a5" providerId="ADAL" clId="{259FC2C2-9211-4192-B033-2AED3B37BC6B}" dt="2021-06-30T00:47:37.697" v="2546"/>
        <pc:sldMkLst>
          <pc:docMk/>
          <pc:sldMk cId="2848592144" sldId="639"/>
        </pc:sldMkLst>
        <pc:spChg chg="add mod">
          <ac:chgData name="MANUEL ALBERTO GUEVARA  NAJARRO" userId="dc0839a7-ef25-445d-88fe-29223dfab4a5" providerId="ADAL" clId="{259FC2C2-9211-4192-B033-2AED3B37BC6B}" dt="2021-06-30T00:47:37.697" v="2546"/>
          <ac:spMkLst>
            <pc:docMk/>
            <pc:sldMk cId="2848592144" sldId="639"/>
            <ac:spMk id="2" creationId="{2A369C88-315D-4717-B96D-3B4F3676F1EE}"/>
          </ac:spMkLst>
        </pc:spChg>
        <pc:spChg chg="add mod">
          <ac:chgData name="MANUEL ALBERTO GUEVARA  NAJARRO" userId="dc0839a7-ef25-445d-88fe-29223dfab4a5" providerId="ADAL" clId="{259FC2C2-9211-4192-B033-2AED3B37BC6B}" dt="2021-06-30T00:35:34.106" v="2480" actId="20577"/>
          <ac:spMkLst>
            <pc:docMk/>
            <pc:sldMk cId="2848592144" sldId="639"/>
            <ac:spMk id="3" creationId="{FF5459EE-28C7-4ED9-A1F9-DBD9F35D4394}"/>
          </ac:spMkLst>
        </pc:spChg>
        <pc:picChg chg="mod modCrop">
          <ac:chgData name="MANUEL ALBERTO GUEVARA  NAJARRO" userId="dc0839a7-ef25-445d-88fe-29223dfab4a5" providerId="ADAL" clId="{259FC2C2-9211-4192-B033-2AED3B37BC6B}" dt="2021-06-30T00:45:13.792" v="2538" actId="1076"/>
          <ac:picMkLst>
            <pc:docMk/>
            <pc:sldMk cId="2848592144" sldId="639"/>
            <ac:picMk id="2050" creationId="{F41066F4-0335-47EE-A752-5C072ECB179C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35:15.758" v="2432"/>
        <pc:sldMkLst>
          <pc:docMk/>
          <pc:sldMk cId="4173016381" sldId="639"/>
        </pc:sldMkLst>
        <pc:picChg chg="add">
          <ac:chgData name="MANUEL ALBERTO GUEVARA  NAJARRO" userId="dc0839a7-ef25-445d-88fe-29223dfab4a5" providerId="ADAL" clId="{259FC2C2-9211-4192-B033-2AED3B37BC6B}" dt="2021-06-30T00:35:15.758" v="2432"/>
          <ac:picMkLst>
            <pc:docMk/>
            <pc:sldMk cId="4173016381" sldId="639"/>
            <ac:picMk id="2050" creationId="{F41066F4-0335-47EE-A752-5C072ECB179C}"/>
          </ac:picMkLst>
        </pc:picChg>
      </pc:sldChg>
      <pc:sldChg chg="modSp add mod ord">
        <pc:chgData name="MANUEL ALBERTO GUEVARA  NAJARRO" userId="dc0839a7-ef25-445d-88fe-29223dfab4a5" providerId="ADAL" clId="{259FC2C2-9211-4192-B033-2AED3B37BC6B}" dt="2021-06-30T00:42:19.769" v="2534" actId="18131"/>
        <pc:sldMkLst>
          <pc:docMk/>
          <pc:sldMk cId="3169587563" sldId="640"/>
        </pc:sldMkLst>
        <pc:spChg chg="mod">
          <ac:chgData name="MANUEL ALBERTO GUEVARA  NAJARRO" userId="dc0839a7-ef25-445d-88fe-29223dfab4a5" providerId="ADAL" clId="{259FC2C2-9211-4192-B033-2AED3B37BC6B}" dt="2021-06-30T00:30:47.836" v="2419" actId="20577"/>
          <ac:spMkLst>
            <pc:docMk/>
            <pc:sldMk cId="3169587563" sldId="640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259FC2C2-9211-4192-B033-2AED3B37BC6B}" dt="2021-06-30T00:32:29.220" v="2428" actId="20577"/>
          <ac:spMkLst>
            <pc:docMk/>
            <pc:sldMk cId="3169587563" sldId="640"/>
            <ac:spMk id="6" creationId="{62B8E1A4-E755-4E07-B436-48B0481D7B00}"/>
          </ac:spMkLst>
        </pc:spChg>
        <pc:picChg chg="mod modCrop">
          <ac:chgData name="MANUEL ALBERTO GUEVARA  NAJARRO" userId="dc0839a7-ef25-445d-88fe-29223dfab4a5" providerId="ADAL" clId="{259FC2C2-9211-4192-B033-2AED3B37BC6B}" dt="2021-06-30T00:42:19.769" v="2534" actId="18131"/>
          <ac:picMkLst>
            <pc:docMk/>
            <pc:sldMk cId="3169587563" sldId="640"/>
            <ac:picMk id="10" creationId="{F715C18E-F8C5-4C70-9752-8EDE5E424121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22:39.035" v="2611"/>
        <pc:sldMkLst>
          <pc:docMk/>
          <pc:sldMk cId="102123862" sldId="641"/>
        </pc:sldMkLst>
        <pc:picChg chg="add">
          <ac:chgData name="MANUEL ALBERTO GUEVARA  NAJARRO" userId="dc0839a7-ef25-445d-88fe-29223dfab4a5" providerId="ADAL" clId="{259FC2C2-9211-4192-B033-2AED3B37BC6B}" dt="2021-06-30T01:22:39.035" v="2611"/>
          <ac:picMkLst>
            <pc:docMk/>
            <pc:sldMk cId="102123862" sldId="641"/>
            <ac:picMk id="4098" creationId="{07F93DB7-B679-4E88-A4C1-DF89282DF12B}"/>
          </ac:picMkLst>
        </pc:picChg>
      </pc:sldChg>
      <pc:sldChg chg="addSp delSp modSp new add del mod modClrScheme chgLayout">
        <pc:chgData name="MANUEL ALBERTO GUEVARA  NAJARRO" userId="dc0839a7-ef25-445d-88fe-29223dfab4a5" providerId="ADAL" clId="{259FC2C2-9211-4192-B033-2AED3B37BC6B}" dt="2021-06-30T01:29:36.075" v="2787" actId="47"/>
        <pc:sldMkLst>
          <pc:docMk/>
          <pc:sldMk cId="3067516771" sldId="641"/>
        </pc:sldMkLst>
        <pc:spChg chg="mod ord">
          <ac:chgData name="MANUEL ALBERTO GUEVARA  NAJARRO" userId="dc0839a7-ef25-445d-88fe-29223dfab4a5" providerId="ADAL" clId="{259FC2C2-9211-4192-B033-2AED3B37BC6B}" dt="2021-06-30T00:50:14.703" v="2559" actId="27636"/>
          <ac:spMkLst>
            <pc:docMk/>
            <pc:sldMk cId="3067516771" sldId="641"/>
            <ac:spMk id="2" creationId="{DE1C2C86-3081-4C73-8748-D07F7255F95E}"/>
          </ac:spMkLst>
        </pc:spChg>
        <pc:spChg chg="mod ord">
          <ac:chgData name="MANUEL ALBERTO GUEVARA  NAJARRO" userId="dc0839a7-ef25-445d-88fe-29223dfab4a5" providerId="ADAL" clId="{259FC2C2-9211-4192-B033-2AED3B37BC6B}" dt="2021-06-30T01:24:24.762" v="2652" actId="2711"/>
          <ac:spMkLst>
            <pc:docMk/>
            <pc:sldMk cId="3067516771" sldId="641"/>
            <ac:spMk id="3" creationId="{9E1EDFAF-80F7-47BC-ACB4-C3961D455247}"/>
          </ac:spMkLst>
        </pc:spChg>
        <pc:spChg chg="add del mod ord">
          <ac:chgData name="MANUEL ALBERTO GUEVARA  NAJARRO" userId="dc0839a7-ef25-445d-88fe-29223dfab4a5" providerId="ADAL" clId="{259FC2C2-9211-4192-B033-2AED3B37BC6B}" dt="2021-06-30T00:50:22.824" v="2561" actId="478"/>
          <ac:spMkLst>
            <pc:docMk/>
            <pc:sldMk cId="3067516771" sldId="641"/>
            <ac:spMk id="4" creationId="{D80F2A2F-8465-44B7-8D28-4C9D62B11B97}"/>
          </ac:spMkLst>
        </pc:spChg>
        <pc:spChg chg="add mod ord">
          <ac:chgData name="MANUEL ALBERTO GUEVARA  NAJARRO" userId="dc0839a7-ef25-445d-88fe-29223dfab4a5" providerId="ADAL" clId="{259FC2C2-9211-4192-B033-2AED3B37BC6B}" dt="2021-06-30T00:50:04.053" v="2552" actId="20578"/>
          <ac:spMkLst>
            <pc:docMk/>
            <pc:sldMk cId="3067516771" sldId="641"/>
            <ac:spMk id="5" creationId="{A28175B2-09B0-463E-918E-84C552ABD392}"/>
          </ac:spMkLst>
        </pc:spChg>
        <pc:spChg chg="add del mod">
          <ac:chgData name="MANUEL ALBERTO GUEVARA  NAJARRO" userId="dc0839a7-ef25-445d-88fe-29223dfab4a5" providerId="ADAL" clId="{259FC2C2-9211-4192-B033-2AED3B37BC6B}" dt="2021-06-30T01:23:47.357" v="2642" actId="478"/>
          <ac:spMkLst>
            <pc:docMk/>
            <pc:sldMk cId="3067516771" sldId="641"/>
            <ac:spMk id="7" creationId="{94485942-DE90-4DDE-8F8F-6C077C2AF091}"/>
          </ac:spMkLst>
        </pc:spChg>
        <pc:spChg chg="add del mod">
          <ac:chgData name="MANUEL ALBERTO GUEVARA  NAJARRO" userId="dc0839a7-ef25-445d-88fe-29223dfab4a5" providerId="ADAL" clId="{259FC2C2-9211-4192-B033-2AED3B37BC6B}" dt="2021-06-30T01:24:05.326" v="2647" actId="478"/>
          <ac:spMkLst>
            <pc:docMk/>
            <pc:sldMk cId="3067516771" sldId="641"/>
            <ac:spMk id="9" creationId="{8BC8266B-C099-4EEE-BF48-695B9B629E19}"/>
          </ac:spMkLst>
        </pc:spChg>
        <pc:spChg chg="add mod">
          <ac:chgData name="MANUEL ALBERTO GUEVARA  NAJARRO" userId="dc0839a7-ef25-445d-88fe-29223dfab4a5" providerId="ADAL" clId="{259FC2C2-9211-4192-B033-2AED3B37BC6B}" dt="2021-06-30T01:25:07.374" v="2668" actId="123"/>
          <ac:spMkLst>
            <pc:docMk/>
            <pc:sldMk cId="3067516771" sldId="641"/>
            <ac:spMk id="10" creationId="{A49A25B4-694F-43A6-A6B2-B70C4793B465}"/>
          </ac:spMkLst>
        </pc:spChg>
        <pc:picChg chg="del mod">
          <ac:chgData name="MANUEL ALBERTO GUEVARA  NAJARRO" userId="dc0839a7-ef25-445d-88fe-29223dfab4a5" providerId="ADAL" clId="{259FC2C2-9211-4192-B033-2AED3B37BC6B}" dt="2021-06-30T01:23:47.357" v="2642" actId="478"/>
          <ac:picMkLst>
            <pc:docMk/>
            <pc:sldMk cId="3067516771" sldId="641"/>
            <ac:picMk id="3074" creationId="{D3DE9E1F-8475-4E01-8269-BA50F2725F21}"/>
          </ac:picMkLst>
        </pc:picChg>
        <pc:picChg chg="mod">
          <ac:chgData name="MANUEL ALBERTO GUEVARA  NAJARRO" userId="dc0839a7-ef25-445d-88fe-29223dfab4a5" providerId="ADAL" clId="{259FC2C2-9211-4192-B033-2AED3B37BC6B}" dt="2021-06-30T01:24:16.816" v="2651" actId="1076"/>
          <ac:picMkLst>
            <pc:docMk/>
            <pc:sldMk cId="3067516771" sldId="641"/>
            <ac:picMk id="4098" creationId="{07F93DB7-B679-4E88-A4C1-DF89282DF12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0:51:05.736" v="2576"/>
        <pc:sldMkLst>
          <pc:docMk/>
          <pc:sldMk cId="3447754166" sldId="641"/>
        </pc:sldMkLst>
        <pc:picChg chg="add">
          <ac:chgData name="MANUEL ALBERTO GUEVARA  NAJARRO" userId="dc0839a7-ef25-445d-88fe-29223dfab4a5" providerId="ADAL" clId="{259FC2C2-9211-4192-B033-2AED3B37BC6B}" dt="2021-06-30T00:51:05.736" v="2576"/>
          <ac:picMkLst>
            <pc:docMk/>
            <pc:sldMk cId="3447754166" sldId="641"/>
            <ac:picMk id="3074" creationId="{D3DE9E1F-8475-4E01-8269-BA50F2725F21}"/>
          </ac:picMkLst>
        </pc:picChg>
      </pc:sldChg>
      <pc:sldChg chg="modSp add mod ord">
        <pc:chgData name="MANUEL ALBERTO GUEVARA  NAJARRO" userId="dc0839a7-ef25-445d-88fe-29223dfab4a5" providerId="ADAL" clId="{259FC2C2-9211-4192-B033-2AED3B37BC6B}" dt="2021-06-30T01:23:26.126" v="2634"/>
        <pc:sldMkLst>
          <pc:docMk/>
          <pc:sldMk cId="2126156238" sldId="642"/>
        </pc:sldMkLst>
        <pc:spChg chg="mod">
          <ac:chgData name="MANUEL ALBERTO GUEVARA  NAJARRO" userId="dc0839a7-ef25-445d-88fe-29223dfab4a5" providerId="ADAL" clId="{259FC2C2-9211-4192-B033-2AED3B37BC6B}" dt="2021-06-30T01:23:14.911" v="2626" actId="122"/>
          <ac:spMkLst>
            <pc:docMk/>
            <pc:sldMk cId="2126156238" sldId="642"/>
            <ac:spMk id="7" creationId="{94485942-DE90-4DDE-8F8F-6C077C2AF091}"/>
          </ac:spMkLst>
        </pc:spChg>
        <pc:spChg chg="mod">
          <ac:chgData name="MANUEL ALBERTO GUEVARA  NAJARRO" userId="dc0839a7-ef25-445d-88fe-29223dfab4a5" providerId="ADAL" clId="{259FC2C2-9211-4192-B033-2AED3B37BC6B}" dt="2021-06-30T01:23:20.080" v="2632" actId="20577"/>
          <ac:spMkLst>
            <pc:docMk/>
            <pc:sldMk cId="2126156238" sldId="642"/>
            <ac:spMk id="9" creationId="{8BC8266B-C099-4EEE-BF48-695B9B629E19}"/>
          </ac:spMkLst>
        </pc:spChg>
      </pc:sldChg>
      <pc:sldChg chg="addSp delSp modSp add mod">
        <pc:chgData name="MANUEL ALBERTO GUEVARA  NAJARRO" userId="dc0839a7-ef25-445d-88fe-29223dfab4a5" providerId="ADAL" clId="{259FC2C2-9211-4192-B033-2AED3B37BC6B}" dt="2021-06-30T01:29:21.206" v="2786" actId="14100"/>
        <pc:sldMkLst>
          <pc:docMk/>
          <pc:sldMk cId="3293871514" sldId="643"/>
        </pc:sldMkLst>
        <pc:spChg chg="mod">
          <ac:chgData name="MANUEL ALBERTO GUEVARA  NAJARRO" userId="dc0839a7-ef25-445d-88fe-29223dfab4a5" providerId="ADAL" clId="{259FC2C2-9211-4192-B033-2AED3B37BC6B}" dt="2021-06-30T01:25:39.578" v="2673" actId="1076"/>
          <ac:spMkLst>
            <pc:docMk/>
            <pc:sldMk cId="3293871514" sldId="643"/>
            <ac:spMk id="3" creationId="{9E1EDFAF-80F7-47BC-ACB4-C3961D455247}"/>
          </ac:spMkLst>
        </pc:spChg>
        <pc:spChg chg="add del mod">
          <ac:chgData name="MANUEL ALBERTO GUEVARA  NAJARRO" userId="dc0839a7-ef25-445d-88fe-29223dfab4a5" providerId="ADAL" clId="{259FC2C2-9211-4192-B033-2AED3B37BC6B}" dt="2021-06-30T01:27:00.038" v="2728" actId="478"/>
          <ac:spMkLst>
            <pc:docMk/>
            <pc:sldMk cId="3293871514" sldId="643"/>
            <ac:spMk id="8" creationId="{9B91F69F-81AE-4990-88D4-28543841A38E}"/>
          </ac:spMkLst>
        </pc:spChg>
        <pc:spChg chg="add mod">
          <ac:chgData name="MANUEL ALBERTO GUEVARA  NAJARRO" userId="dc0839a7-ef25-445d-88fe-29223dfab4a5" providerId="ADAL" clId="{259FC2C2-9211-4192-B033-2AED3B37BC6B}" dt="2021-06-30T01:29:21.206" v="2786" actId="14100"/>
          <ac:spMkLst>
            <pc:docMk/>
            <pc:sldMk cId="3293871514" sldId="643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27:09.485" v="2739" actId="1035"/>
          <ac:spMkLst>
            <pc:docMk/>
            <pc:sldMk cId="3293871514" sldId="643"/>
            <ac:spMk id="10" creationId="{A49A25B4-694F-43A6-A6B2-B70C4793B465}"/>
          </ac:spMkLst>
        </pc:spChg>
        <pc:spChg chg="add del mod">
          <ac:chgData name="MANUEL ALBERTO GUEVARA  NAJARRO" userId="dc0839a7-ef25-445d-88fe-29223dfab4a5" providerId="ADAL" clId="{259FC2C2-9211-4192-B033-2AED3B37BC6B}" dt="2021-06-30T01:28:48.182" v="2774" actId="478"/>
          <ac:spMkLst>
            <pc:docMk/>
            <pc:sldMk cId="3293871514" sldId="643"/>
            <ac:spMk id="11" creationId="{35415D11-9AA0-4A48-91B0-213CADBA0B34}"/>
          </ac:spMkLst>
        </pc:spChg>
        <pc:spChg chg="add del mod">
          <ac:chgData name="MANUEL ALBERTO GUEVARA  NAJARRO" userId="dc0839a7-ef25-445d-88fe-29223dfab4a5" providerId="ADAL" clId="{259FC2C2-9211-4192-B033-2AED3B37BC6B}" dt="2021-06-30T01:27:36.142" v="2747" actId="478"/>
          <ac:spMkLst>
            <pc:docMk/>
            <pc:sldMk cId="3293871514" sldId="643"/>
            <ac:spMk id="12" creationId="{E87F2A4C-7160-4271-B4F6-B49A3F89CB45}"/>
          </ac:spMkLst>
        </pc:spChg>
        <pc:spChg chg="add del">
          <ac:chgData name="MANUEL ALBERTO GUEVARA  NAJARRO" userId="dc0839a7-ef25-445d-88fe-29223dfab4a5" providerId="ADAL" clId="{259FC2C2-9211-4192-B033-2AED3B37BC6B}" dt="2021-06-30T01:27:46.427" v="2750" actId="22"/>
          <ac:spMkLst>
            <pc:docMk/>
            <pc:sldMk cId="3293871514" sldId="643"/>
            <ac:spMk id="15" creationId="{31335135-20A6-45AE-A870-F41F80027BA0}"/>
          </ac:spMkLst>
        </pc:spChg>
        <pc:spChg chg="add mod">
          <ac:chgData name="MANUEL ALBERTO GUEVARA  NAJARRO" userId="dc0839a7-ef25-445d-88fe-29223dfab4a5" providerId="ADAL" clId="{259FC2C2-9211-4192-B033-2AED3B37BC6B}" dt="2021-06-30T01:29:13.700" v="2783" actId="1076"/>
          <ac:spMkLst>
            <pc:docMk/>
            <pc:sldMk cId="3293871514" sldId="643"/>
            <ac:spMk id="16" creationId="{B4A365B2-F820-44CC-8ABB-82D67F18339C}"/>
          </ac:spMkLst>
        </pc:spChg>
        <pc:picChg chg="mod">
          <ac:chgData name="MANUEL ALBERTO GUEVARA  NAJARRO" userId="dc0839a7-ef25-445d-88fe-29223dfab4a5" providerId="ADAL" clId="{259FC2C2-9211-4192-B033-2AED3B37BC6B}" dt="2021-06-30T01:29:11.244" v="2781" actId="1076"/>
          <ac:picMkLst>
            <pc:docMk/>
            <pc:sldMk cId="3293871514" sldId="643"/>
            <ac:picMk id="4098" creationId="{07F93DB7-B679-4E88-A4C1-DF89282DF12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30:10.612" v="2793"/>
        <pc:sldMkLst>
          <pc:docMk/>
          <pc:sldMk cId="64197648" sldId="644"/>
        </pc:sldMkLst>
        <pc:picChg chg="add">
          <ac:chgData name="MANUEL ALBERTO GUEVARA  NAJARRO" userId="dc0839a7-ef25-445d-88fe-29223dfab4a5" providerId="ADAL" clId="{259FC2C2-9211-4192-B033-2AED3B37BC6B}" dt="2021-06-30T01:30:10.612" v="2793"/>
          <ac:picMkLst>
            <pc:docMk/>
            <pc:sldMk cId="64197648" sldId="644"/>
            <ac:picMk id="5122" creationId="{E96E2897-D3E9-41E3-B308-E3B0E341DD6B}"/>
          </ac:picMkLst>
        </pc:picChg>
      </pc:sldChg>
      <pc:sldChg chg="addSp delSp modSp add del mod">
        <pc:chgData name="MANUEL ALBERTO GUEVARA  NAJARRO" userId="dc0839a7-ef25-445d-88fe-29223dfab4a5" providerId="ADAL" clId="{259FC2C2-9211-4192-B033-2AED3B37BC6B}" dt="2021-06-30T01:31:15.645" v="2818" actId="1035"/>
        <pc:sldMkLst>
          <pc:docMk/>
          <pc:sldMk cId="4046438244" sldId="644"/>
        </pc:sldMkLst>
        <pc:spChg chg="add mod">
          <ac:chgData name="MANUEL ALBERTO GUEVARA  NAJARRO" userId="dc0839a7-ef25-445d-88fe-29223dfab4a5" providerId="ADAL" clId="{259FC2C2-9211-4192-B033-2AED3B37BC6B}" dt="2021-06-30T01:31:15.645" v="2818" actId="1035"/>
          <ac:spMkLst>
            <pc:docMk/>
            <pc:sldMk cId="4046438244" sldId="644"/>
            <ac:spMk id="8" creationId="{071CC725-F049-45B8-B296-3BA2E6FE65E1}"/>
          </ac:spMkLst>
        </pc:spChg>
        <pc:spChg chg="del">
          <ac:chgData name="MANUEL ALBERTO GUEVARA  NAJARRO" userId="dc0839a7-ef25-445d-88fe-29223dfab4a5" providerId="ADAL" clId="{259FC2C2-9211-4192-B033-2AED3B37BC6B}" dt="2021-06-30T01:30:05.950" v="2792" actId="478"/>
          <ac:spMkLst>
            <pc:docMk/>
            <pc:sldMk cId="4046438244" sldId="644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30:02.717" v="2790" actId="113"/>
          <ac:spMkLst>
            <pc:docMk/>
            <pc:sldMk cId="4046438244" sldId="644"/>
            <ac:spMk id="10" creationId="{A49A25B4-694F-43A6-A6B2-B70C4793B465}"/>
          </ac:spMkLst>
        </pc:spChg>
        <pc:spChg chg="add mod">
          <ac:chgData name="MANUEL ALBERTO GUEVARA  NAJARRO" userId="dc0839a7-ef25-445d-88fe-29223dfab4a5" providerId="ADAL" clId="{259FC2C2-9211-4192-B033-2AED3B37BC6B}" dt="2021-06-30T01:31:15.645" v="2818" actId="1035"/>
          <ac:spMkLst>
            <pc:docMk/>
            <pc:sldMk cId="4046438244" sldId="644"/>
            <ac:spMk id="11" creationId="{F3219D46-54FB-4FDA-82CB-1F0FCAA19183}"/>
          </ac:spMkLst>
        </pc:spChg>
        <pc:spChg chg="del mod">
          <ac:chgData name="MANUEL ALBERTO GUEVARA  NAJARRO" userId="dc0839a7-ef25-445d-88fe-29223dfab4a5" providerId="ADAL" clId="{259FC2C2-9211-4192-B033-2AED3B37BC6B}" dt="2021-06-30T01:30:05.950" v="2792" actId="478"/>
          <ac:spMkLst>
            <pc:docMk/>
            <pc:sldMk cId="4046438244" sldId="644"/>
            <ac:spMk id="16" creationId="{B4A365B2-F820-44CC-8ABB-82D67F18339C}"/>
          </ac:spMkLst>
        </pc:spChg>
        <pc:picChg chg="del mod">
          <ac:chgData name="MANUEL ALBERTO GUEVARA  NAJARRO" userId="dc0839a7-ef25-445d-88fe-29223dfab4a5" providerId="ADAL" clId="{259FC2C2-9211-4192-B033-2AED3B37BC6B}" dt="2021-06-30T01:30:05.950" v="2792" actId="478"/>
          <ac:picMkLst>
            <pc:docMk/>
            <pc:sldMk cId="4046438244" sldId="644"/>
            <ac:picMk id="4098" creationId="{07F93DB7-B679-4E88-A4C1-DF89282DF12B}"/>
          </ac:picMkLst>
        </pc:picChg>
        <pc:picChg chg="mod">
          <ac:chgData name="MANUEL ALBERTO GUEVARA  NAJARRO" userId="dc0839a7-ef25-445d-88fe-29223dfab4a5" providerId="ADAL" clId="{259FC2C2-9211-4192-B033-2AED3B37BC6B}" dt="2021-06-30T01:30:14.982" v="2798" actId="1076"/>
          <ac:picMkLst>
            <pc:docMk/>
            <pc:sldMk cId="4046438244" sldId="644"/>
            <ac:picMk id="5122" creationId="{E96E2897-D3E9-41E3-B308-E3B0E341DD6B}"/>
          </ac:picMkLst>
        </pc:picChg>
      </pc:sldChg>
      <pc:sldChg chg="addSp">
        <pc:chgData name="MANUEL ALBERTO GUEVARA  NAJARRO" userId="dc0839a7-ef25-445d-88fe-29223dfab4a5" providerId="ADAL" clId="{259FC2C2-9211-4192-B033-2AED3B37BC6B}" dt="2021-06-30T01:32:43.622" v="2853"/>
        <pc:sldMkLst>
          <pc:docMk/>
          <pc:sldMk cId="1590040058" sldId="645"/>
        </pc:sldMkLst>
        <pc:picChg chg="add">
          <ac:chgData name="MANUEL ALBERTO GUEVARA  NAJARRO" userId="dc0839a7-ef25-445d-88fe-29223dfab4a5" providerId="ADAL" clId="{259FC2C2-9211-4192-B033-2AED3B37BC6B}" dt="2021-06-30T01:32:43.622" v="2853"/>
          <ac:picMkLst>
            <pc:docMk/>
            <pc:sldMk cId="1590040058" sldId="645"/>
            <ac:picMk id="6146" creationId="{6EF92067-CD1A-4E04-8043-C2FFD37F6F03}"/>
          </ac:picMkLst>
        </pc:picChg>
      </pc:sldChg>
      <pc:sldChg chg="add del">
        <pc:chgData name="MANUEL ALBERTO GUEVARA  NAJARRO" userId="dc0839a7-ef25-445d-88fe-29223dfab4a5" providerId="ADAL" clId="{259FC2C2-9211-4192-B033-2AED3B37BC6B}" dt="2021-06-30T01:31:35.160" v="2820" actId="22"/>
        <pc:sldMkLst>
          <pc:docMk/>
          <pc:sldMk cId="2944157921" sldId="645"/>
        </pc:sldMkLst>
      </pc:sldChg>
      <pc:sldChg chg="delSp modSp add del mod ord">
        <pc:chgData name="MANUEL ALBERTO GUEVARA  NAJARRO" userId="dc0839a7-ef25-445d-88fe-29223dfab4a5" providerId="ADAL" clId="{259FC2C2-9211-4192-B033-2AED3B37BC6B}" dt="2021-06-30T01:35:20.315" v="2883" actId="2711"/>
        <pc:sldMkLst>
          <pc:docMk/>
          <pc:sldMk cId="3886424870" sldId="645"/>
        </pc:sldMkLst>
        <pc:spChg chg="mod">
          <ac:chgData name="MANUEL ALBERTO GUEVARA  NAJARRO" userId="dc0839a7-ef25-445d-88fe-29223dfab4a5" providerId="ADAL" clId="{259FC2C2-9211-4192-B033-2AED3B37BC6B}" dt="2021-06-30T01:35:20.315" v="2883" actId="2711"/>
          <ac:spMkLst>
            <pc:docMk/>
            <pc:sldMk cId="3886424870" sldId="645"/>
            <ac:spMk id="3" creationId="{9E1EDFAF-80F7-47BC-ACB4-C3961D455247}"/>
          </ac:spMkLst>
        </pc:spChg>
        <pc:spChg chg="del">
          <ac:chgData name="MANUEL ALBERTO GUEVARA  NAJARRO" userId="dc0839a7-ef25-445d-88fe-29223dfab4a5" providerId="ADAL" clId="{259FC2C2-9211-4192-B033-2AED3B37BC6B}" dt="2021-06-30T01:32:43.381" v="2852" actId="478"/>
          <ac:spMkLst>
            <pc:docMk/>
            <pc:sldMk cId="3886424870" sldId="645"/>
            <ac:spMk id="9" creationId="{66DD99C1-86A9-47A1-A924-80B355BA88AF}"/>
          </ac:spMkLst>
        </pc:spChg>
        <pc:spChg chg="mod">
          <ac:chgData name="MANUEL ALBERTO GUEVARA  NAJARRO" userId="dc0839a7-ef25-445d-88fe-29223dfab4a5" providerId="ADAL" clId="{259FC2C2-9211-4192-B033-2AED3B37BC6B}" dt="2021-06-30T01:35:20.315" v="2883" actId="2711"/>
          <ac:spMkLst>
            <pc:docMk/>
            <pc:sldMk cId="3886424870" sldId="645"/>
            <ac:spMk id="10" creationId="{A49A25B4-694F-43A6-A6B2-B70C4793B465}"/>
          </ac:spMkLst>
        </pc:spChg>
        <pc:spChg chg="del mod">
          <ac:chgData name="MANUEL ALBERTO GUEVARA  NAJARRO" userId="dc0839a7-ef25-445d-88fe-29223dfab4a5" providerId="ADAL" clId="{259FC2C2-9211-4192-B033-2AED3B37BC6B}" dt="2021-06-30T01:32:43.381" v="2852" actId="478"/>
          <ac:spMkLst>
            <pc:docMk/>
            <pc:sldMk cId="3886424870" sldId="645"/>
            <ac:spMk id="16" creationId="{B4A365B2-F820-44CC-8ABB-82D67F18339C}"/>
          </ac:spMkLst>
        </pc:spChg>
        <pc:picChg chg="del mod">
          <ac:chgData name="MANUEL ALBERTO GUEVARA  NAJARRO" userId="dc0839a7-ef25-445d-88fe-29223dfab4a5" providerId="ADAL" clId="{259FC2C2-9211-4192-B033-2AED3B37BC6B}" dt="2021-06-30T01:32:43.381" v="2852" actId="478"/>
          <ac:picMkLst>
            <pc:docMk/>
            <pc:sldMk cId="3886424870" sldId="645"/>
            <ac:picMk id="4098" creationId="{07F93DB7-B679-4E88-A4C1-DF89282DF12B}"/>
          </ac:picMkLst>
        </pc:picChg>
        <pc:picChg chg="mod modCrop">
          <ac:chgData name="MANUEL ALBERTO GUEVARA  NAJARRO" userId="dc0839a7-ef25-445d-88fe-29223dfab4a5" providerId="ADAL" clId="{259FC2C2-9211-4192-B033-2AED3B37BC6B}" dt="2021-06-30T01:33:10.353" v="2863"/>
          <ac:picMkLst>
            <pc:docMk/>
            <pc:sldMk cId="3886424870" sldId="645"/>
            <ac:picMk id="6146" creationId="{6EF92067-CD1A-4E04-8043-C2FFD37F6F03}"/>
          </ac:picMkLst>
        </pc:picChg>
      </pc:sldChg>
      <pc:sldMasterChg chg="addSldLayout delSldLayout modSldLayout">
        <pc:chgData name="MANUEL ALBERTO GUEVARA  NAJARRO" userId="dc0839a7-ef25-445d-88fe-29223dfab4a5" providerId="ADAL" clId="{259FC2C2-9211-4192-B033-2AED3B37BC6B}" dt="2021-06-23T22:06:17.309" v="2093" actId="22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259FC2C2-9211-4192-B033-2AED3B37BC6B}" dt="2021-06-21T20:01:50.978" v="382" actId="47"/>
          <pc:sldLayoutMkLst>
            <pc:docMk/>
            <pc:sldMasterMk cId="2832967511" sldId="2147483732"/>
            <pc:sldLayoutMk cId="1076313361" sldId="2147483750"/>
          </pc:sldLayoutMkLst>
        </pc:sldLayoutChg>
        <pc:sldLayoutChg chg="add mod">
          <pc:chgData name="MANUEL ALBERTO GUEVARA  NAJARRO" userId="dc0839a7-ef25-445d-88fe-29223dfab4a5" providerId="ADAL" clId="{259FC2C2-9211-4192-B033-2AED3B37BC6B}" dt="2021-06-23T22:06:17.309" v="2093" actId="22"/>
          <pc:sldLayoutMkLst>
            <pc:docMk/>
            <pc:sldMasterMk cId="2832967511" sldId="2147483732"/>
            <pc:sldLayoutMk cId="3612319275" sldId="2147483750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2:06:14.028" v="2092" actId="47"/>
          <pc:sldLayoutMkLst>
            <pc:docMk/>
            <pc:sldMasterMk cId="2832967511" sldId="2147483732"/>
            <pc:sldLayoutMk cId="1851318921" sldId="2147483751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2:06:14.028" v="2092" actId="47"/>
          <pc:sldLayoutMkLst>
            <pc:docMk/>
            <pc:sldMasterMk cId="2832967511" sldId="2147483732"/>
            <pc:sldLayoutMk cId="557531670" sldId="2147483752"/>
          </pc:sldLayoutMkLst>
        </pc:sldLayoutChg>
        <pc:sldLayoutChg chg="del">
          <pc:chgData name="MANUEL ALBERTO GUEVARA  NAJARRO" userId="dc0839a7-ef25-445d-88fe-29223dfab4a5" providerId="ADAL" clId="{259FC2C2-9211-4192-B033-2AED3B37BC6B}" dt="2021-06-23T20:42:21.120" v="2091" actId="2696"/>
          <pc:sldLayoutMkLst>
            <pc:docMk/>
            <pc:sldMasterMk cId="2832967511" sldId="2147483732"/>
            <pc:sldLayoutMk cId="2183371245" sldId="2147483753"/>
          </pc:sldLayoutMkLst>
        </pc:sldLayoutChg>
      </pc:sldMasterChg>
    </pc:docChg>
  </pc:docChgLst>
  <pc:docChgLst>
    <pc:chgData name="MANUEL ALBERTO GUEVARA  NAJARRO" userId="dc0839a7-ef25-445d-88fe-29223dfab4a5" providerId="ADAL" clId="{1109F401-F2C9-4A84-AE95-0C22D54C23EF}"/>
    <pc:docChg chg="undo custSel addSld delSld modSld sldOrd">
      <pc:chgData name="MANUEL ALBERTO GUEVARA  NAJARRO" userId="dc0839a7-ef25-445d-88fe-29223dfab4a5" providerId="ADAL" clId="{1109F401-F2C9-4A84-AE95-0C22D54C23EF}" dt="2021-07-01T22:57:38.178" v="566" actId="47"/>
      <pc:docMkLst>
        <pc:docMk/>
      </pc:docMkLst>
      <pc:sldChg chg="modSp mod">
        <pc:chgData name="MANUEL ALBERTO GUEVARA  NAJARRO" userId="dc0839a7-ef25-445d-88fe-29223dfab4a5" providerId="ADAL" clId="{1109F401-F2C9-4A84-AE95-0C22D54C23EF}" dt="2021-07-01T21:13:56.614" v="26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1109F401-F2C9-4A84-AE95-0C22D54C23EF}" dt="2021-07-01T21:13:56.614" v="26" actId="20577"/>
          <ac:spMkLst>
            <pc:docMk/>
            <pc:sldMk cId="4227363741" sldId="260"/>
            <ac:spMk id="2" creationId="{51FB5928-6A9D-4A40-A59B-3E296900738E}"/>
          </ac:spMkLst>
        </pc:spChg>
      </pc:sldChg>
      <pc:sldChg chg="del">
        <pc:chgData name="MANUEL ALBERTO GUEVARA  NAJARRO" userId="dc0839a7-ef25-445d-88fe-29223dfab4a5" providerId="ADAL" clId="{1109F401-F2C9-4A84-AE95-0C22D54C23EF}" dt="2021-07-01T22:11:27.208" v="112" actId="47"/>
        <pc:sldMkLst>
          <pc:docMk/>
          <pc:sldMk cId="0" sldId="261"/>
        </pc:sldMkLst>
      </pc:sldChg>
      <pc:sldChg chg="modSp mod">
        <pc:chgData name="MANUEL ALBERTO GUEVARA  NAJARRO" userId="dc0839a7-ef25-445d-88fe-29223dfab4a5" providerId="ADAL" clId="{1109F401-F2C9-4A84-AE95-0C22D54C23EF}" dt="2021-07-01T21:38:01.253" v="29" actId="20577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1109F401-F2C9-4A84-AE95-0C22D54C23EF}" dt="2021-07-01T21:38:01.253" v="29" actId="20577"/>
          <ac:spMkLst>
            <pc:docMk/>
            <pc:sldMk cId="2866921917" sldId="563"/>
            <ac:spMk id="2" creationId="{7273257F-D179-0F4C-B01F-BB2035DAEC54}"/>
          </ac:spMkLst>
        </pc:spChg>
      </pc:sldChg>
      <pc:sldChg chg="modSp mod">
        <pc:chgData name="MANUEL ALBERTO GUEVARA  NAJARRO" userId="dc0839a7-ef25-445d-88fe-29223dfab4a5" providerId="ADAL" clId="{1109F401-F2C9-4A84-AE95-0C22D54C23EF}" dt="2021-07-01T21:42:40.174" v="57" actId="6549"/>
        <pc:sldMkLst>
          <pc:docMk/>
          <pc:sldMk cId="1026487" sldId="564"/>
        </pc:sldMkLst>
        <pc:spChg chg="mod">
          <ac:chgData name="MANUEL ALBERTO GUEVARA  NAJARRO" userId="dc0839a7-ef25-445d-88fe-29223dfab4a5" providerId="ADAL" clId="{1109F401-F2C9-4A84-AE95-0C22D54C23EF}" dt="2021-07-01T21:42:27.670" v="52" actId="20577"/>
          <ac:spMkLst>
            <pc:docMk/>
            <pc:sldMk cId="1026487" sldId="564"/>
            <ac:spMk id="2" creationId="{69470D82-C3C2-4243-B13D-0D81D2A1113E}"/>
          </ac:spMkLst>
        </pc:spChg>
        <pc:spChg chg="mod">
          <ac:chgData name="MANUEL ALBERTO GUEVARA  NAJARRO" userId="dc0839a7-ef25-445d-88fe-29223dfab4a5" providerId="ADAL" clId="{1109F401-F2C9-4A84-AE95-0C22D54C23EF}" dt="2021-07-01T21:42:40.174" v="57" actId="6549"/>
          <ac:spMkLst>
            <pc:docMk/>
            <pc:sldMk cId="1026487" sldId="564"/>
            <ac:spMk id="5" creationId="{079F80E9-C8D2-8B42-B481-B910D99A780C}"/>
          </ac:spMkLst>
        </pc:spChg>
      </pc:sldChg>
      <pc:sldChg chg="addSp delSp modSp del mod modClrScheme chgLayout">
        <pc:chgData name="MANUEL ALBERTO GUEVARA  NAJARRO" userId="dc0839a7-ef25-445d-88fe-29223dfab4a5" providerId="ADAL" clId="{1109F401-F2C9-4A84-AE95-0C22D54C23EF}" dt="2021-07-01T22:57:38.178" v="566" actId="47"/>
        <pc:sldMkLst>
          <pc:docMk/>
          <pc:sldMk cId="963236813" sldId="621"/>
        </pc:sldMkLst>
        <pc:spChg chg="mod ord">
          <ac:chgData name="MANUEL ALBERTO GUEVARA  NAJARRO" userId="dc0839a7-ef25-445d-88fe-29223dfab4a5" providerId="ADAL" clId="{1109F401-F2C9-4A84-AE95-0C22D54C23EF}" dt="2021-07-01T22:54:10.048" v="395" actId="700"/>
          <ac:spMkLst>
            <pc:docMk/>
            <pc:sldMk cId="963236813" sldId="621"/>
            <ac:spMk id="2" creationId="{2543C3BF-6F49-134E-B600-33E11315630D}"/>
          </ac:spMkLst>
        </pc:spChg>
        <pc:spChg chg="mod ord">
          <ac:chgData name="MANUEL ALBERTO GUEVARA  NAJARRO" userId="dc0839a7-ef25-445d-88fe-29223dfab4a5" providerId="ADAL" clId="{1109F401-F2C9-4A84-AE95-0C22D54C23EF}" dt="2021-07-01T22:54:10.048" v="395" actId="700"/>
          <ac:spMkLst>
            <pc:docMk/>
            <pc:sldMk cId="963236813" sldId="621"/>
            <ac:spMk id="3" creationId="{A0A05108-6537-D24C-A3B6-E057CF557277}"/>
          </ac:spMkLst>
        </pc:spChg>
        <pc:spChg chg="add del mod ord">
          <ac:chgData name="MANUEL ALBERTO GUEVARA  NAJARRO" userId="dc0839a7-ef25-445d-88fe-29223dfab4a5" providerId="ADAL" clId="{1109F401-F2C9-4A84-AE95-0C22D54C23EF}" dt="2021-07-01T22:54:10.048" v="395" actId="700"/>
          <ac:spMkLst>
            <pc:docMk/>
            <pc:sldMk cId="963236813" sldId="621"/>
            <ac:spMk id="4" creationId="{D26C0B22-3D74-4A48-95F9-5771543A49C3}"/>
          </ac:spMkLst>
        </pc:spChg>
        <pc:spChg chg="mod ord">
          <ac:chgData name="MANUEL ALBERTO GUEVARA  NAJARRO" userId="dc0839a7-ef25-445d-88fe-29223dfab4a5" providerId="ADAL" clId="{1109F401-F2C9-4A84-AE95-0C22D54C23EF}" dt="2021-07-01T22:54:10.048" v="395" actId="700"/>
          <ac:spMkLst>
            <pc:docMk/>
            <pc:sldMk cId="963236813" sldId="621"/>
            <ac:spMk id="7" creationId="{12D05771-930D-E741-8F52-E6D34754458E}"/>
          </ac:spMkLst>
        </pc:spChg>
      </pc:sldChg>
      <pc:sldChg chg="addSp delSp modSp mod">
        <pc:chgData name="MANUEL ALBERTO GUEVARA  NAJARRO" userId="dc0839a7-ef25-445d-88fe-29223dfab4a5" providerId="ADAL" clId="{1109F401-F2C9-4A84-AE95-0C22D54C23EF}" dt="2021-07-01T22:08:23.664" v="81" actId="14826"/>
        <pc:sldMkLst>
          <pc:docMk/>
          <pc:sldMk cId="1889000168" sldId="632"/>
        </pc:sldMkLst>
        <pc:spChg chg="add del mod">
          <ac:chgData name="MANUEL ALBERTO GUEVARA  NAJARRO" userId="dc0839a7-ef25-445d-88fe-29223dfab4a5" providerId="ADAL" clId="{1109F401-F2C9-4A84-AE95-0C22D54C23EF}" dt="2021-07-01T22:08:20.994" v="80" actId="478"/>
          <ac:spMkLst>
            <pc:docMk/>
            <pc:sldMk cId="1889000168" sldId="632"/>
            <ac:spMk id="3" creationId="{51B5ADAC-9A7F-4672-A549-E1E3EB579365}"/>
          </ac:spMkLst>
        </pc:spChg>
        <pc:spChg chg="mod">
          <ac:chgData name="MANUEL ALBERTO GUEVARA  NAJARRO" userId="dc0839a7-ef25-445d-88fe-29223dfab4a5" providerId="ADAL" clId="{1109F401-F2C9-4A84-AE95-0C22D54C23EF}" dt="2021-07-01T22:07:02.224" v="76"/>
          <ac:spMkLst>
            <pc:docMk/>
            <pc:sldMk cId="1889000168" sldId="632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07:47.104" v="78" actId="27636"/>
          <ac:spMkLst>
            <pc:docMk/>
            <pc:sldMk cId="1889000168" sldId="632"/>
            <ac:spMk id="6" creationId="{62B8E1A4-E755-4E07-B436-48B0481D7B00}"/>
          </ac:spMkLst>
        </pc:spChg>
        <pc:picChg chg="add del mod">
          <ac:chgData name="MANUEL ALBERTO GUEVARA  NAJARRO" userId="dc0839a7-ef25-445d-88fe-29223dfab4a5" providerId="ADAL" clId="{1109F401-F2C9-4A84-AE95-0C22D54C23EF}" dt="2021-07-01T22:08:23.664" v="81" actId="14826"/>
          <ac:picMkLst>
            <pc:docMk/>
            <pc:sldMk cId="1889000168" sldId="632"/>
            <ac:picMk id="10" creationId="{F715C18E-F8C5-4C70-9752-8EDE5E424121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11:27.208" v="112" actId="47"/>
        <pc:sldMkLst>
          <pc:docMk/>
          <pc:sldMk cId="0" sldId="634"/>
        </pc:sldMkLst>
      </pc:sldChg>
      <pc:sldChg chg="addSp delSp modSp mod">
        <pc:chgData name="MANUEL ALBERTO GUEVARA  NAJARRO" userId="dc0839a7-ef25-445d-88fe-29223dfab4a5" providerId="ADAL" clId="{1109F401-F2C9-4A84-AE95-0C22D54C23EF}" dt="2021-07-01T22:52:33.778" v="382" actId="962"/>
        <pc:sldMkLst>
          <pc:docMk/>
          <pc:sldMk cId="3819631410" sldId="637"/>
        </pc:sldMkLst>
        <pc:spChg chg="add del mod">
          <ac:chgData name="MANUEL ALBERTO GUEVARA  NAJARRO" userId="dc0839a7-ef25-445d-88fe-29223dfab4a5" providerId="ADAL" clId="{1109F401-F2C9-4A84-AE95-0C22D54C23EF}" dt="2021-07-01T22:52:25.869" v="376" actId="22"/>
          <ac:spMkLst>
            <pc:docMk/>
            <pc:sldMk cId="3819631410" sldId="637"/>
            <ac:spMk id="3" creationId="{4B9326F8-7A48-44BA-869D-1565DC9D5E88}"/>
          </ac:spMkLst>
        </pc:spChg>
        <pc:spChg chg="mod">
          <ac:chgData name="MANUEL ALBERTO GUEVARA  NAJARRO" userId="dc0839a7-ef25-445d-88fe-29223dfab4a5" providerId="ADAL" clId="{1109F401-F2C9-4A84-AE95-0C22D54C23EF}" dt="2021-07-01T22:08:41.824" v="83" actId="27636"/>
          <ac:spMkLst>
            <pc:docMk/>
            <pc:sldMk cId="3819631410" sldId="637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10:01.594" v="98" actId="20577"/>
          <ac:spMkLst>
            <pc:docMk/>
            <pc:sldMk cId="3819631410" sldId="637"/>
            <ac:spMk id="6" creationId="{62B8E1A4-E755-4E07-B436-48B0481D7B00}"/>
          </ac:spMkLst>
        </pc:spChg>
        <pc:spChg chg="add del mod">
          <ac:chgData name="MANUEL ALBERTO GUEVARA  NAJARRO" userId="dc0839a7-ef25-445d-88fe-29223dfab4a5" providerId="ADAL" clId="{1109F401-F2C9-4A84-AE95-0C22D54C23EF}" dt="2021-07-01T22:52:32.768" v="380" actId="22"/>
          <ac:spMkLst>
            <pc:docMk/>
            <pc:sldMk cId="3819631410" sldId="637"/>
            <ac:spMk id="11" creationId="{AB5B727A-9CC6-471A-B545-D1BD885704D6}"/>
          </ac:spMkLst>
        </pc:spChg>
        <pc:picChg chg="add del mod ord modCrop">
          <ac:chgData name="MANUEL ALBERTO GUEVARA  NAJARRO" userId="dc0839a7-ef25-445d-88fe-29223dfab4a5" providerId="ADAL" clId="{1109F401-F2C9-4A84-AE95-0C22D54C23EF}" dt="2021-07-01T22:52:31.286" v="379" actId="478"/>
          <ac:picMkLst>
            <pc:docMk/>
            <pc:sldMk cId="3819631410" sldId="637"/>
            <ac:picMk id="7" creationId="{FA032D0E-842F-42EE-BF68-35DA419FA6F8}"/>
          </ac:picMkLst>
        </pc:picChg>
        <pc:picChg chg="del">
          <ac:chgData name="MANUEL ALBERTO GUEVARA  NAJARRO" userId="dc0839a7-ef25-445d-88fe-29223dfab4a5" providerId="ADAL" clId="{1109F401-F2C9-4A84-AE95-0C22D54C23EF}" dt="2021-07-01T22:52:23.407" v="375" actId="478"/>
          <ac:picMkLst>
            <pc:docMk/>
            <pc:sldMk cId="3819631410" sldId="637"/>
            <ac:picMk id="10" creationId="{F715C18E-F8C5-4C70-9752-8EDE5E424121}"/>
          </ac:picMkLst>
        </pc:picChg>
        <pc:picChg chg="add mod ord modCrop">
          <ac:chgData name="MANUEL ALBERTO GUEVARA  NAJARRO" userId="dc0839a7-ef25-445d-88fe-29223dfab4a5" providerId="ADAL" clId="{1109F401-F2C9-4A84-AE95-0C22D54C23EF}" dt="2021-07-01T22:52:33.778" v="382" actId="962"/>
          <ac:picMkLst>
            <pc:docMk/>
            <pc:sldMk cId="3819631410" sldId="637"/>
            <ac:picMk id="13" creationId="{BC00C686-63E2-4DED-B937-56A6731C27DD}"/>
          </ac:picMkLst>
        </pc:picChg>
      </pc:sldChg>
      <pc:sldChg chg="addSp delSp modSp mod">
        <pc:chgData name="MANUEL ALBERTO GUEVARA  NAJARRO" userId="dc0839a7-ef25-445d-88fe-29223dfab4a5" providerId="ADAL" clId="{1109F401-F2C9-4A84-AE95-0C22D54C23EF}" dt="2021-07-01T22:53:33.593" v="388" actId="27614"/>
        <pc:sldMkLst>
          <pc:docMk/>
          <pc:sldMk cId="116741518" sldId="638"/>
        </pc:sldMkLst>
        <pc:spChg chg="add del mod">
          <ac:chgData name="MANUEL ALBERTO GUEVARA  NAJARRO" userId="dc0839a7-ef25-445d-88fe-29223dfab4a5" providerId="ADAL" clId="{1109F401-F2C9-4A84-AE95-0C22D54C23EF}" dt="2021-07-01T22:53:32.483" v="387" actId="22"/>
          <ac:spMkLst>
            <pc:docMk/>
            <pc:sldMk cId="116741518" sldId="638"/>
            <ac:spMk id="3" creationId="{0FDDDFD5-2F0A-4E8F-9B9E-72F009D361F5}"/>
          </ac:spMkLst>
        </pc:spChg>
        <pc:spChg chg="mod">
          <ac:chgData name="MANUEL ALBERTO GUEVARA  NAJARRO" userId="dc0839a7-ef25-445d-88fe-29223dfab4a5" providerId="ADAL" clId="{1109F401-F2C9-4A84-AE95-0C22D54C23EF}" dt="2021-07-01T22:10:31.963" v="102" actId="27636"/>
          <ac:spMkLst>
            <pc:docMk/>
            <pc:sldMk cId="116741518" sldId="638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11:18.799" v="111" actId="6549"/>
          <ac:spMkLst>
            <pc:docMk/>
            <pc:sldMk cId="116741518" sldId="638"/>
            <ac:spMk id="6" creationId="{62B8E1A4-E755-4E07-B436-48B0481D7B00}"/>
          </ac:spMkLst>
        </pc:spChg>
        <pc:picChg chg="del">
          <ac:chgData name="MANUEL ALBERTO GUEVARA  NAJARRO" userId="dc0839a7-ef25-445d-88fe-29223dfab4a5" providerId="ADAL" clId="{1109F401-F2C9-4A84-AE95-0C22D54C23EF}" dt="2021-07-01T22:53:31.158" v="386" actId="478"/>
          <ac:picMkLst>
            <pc:docMk/>
            <pc:sldMk cId="116741518" sldId="638"/>
            <ac:picMk id="7" creationId="{3E7EBE7F-B688-4221-A1AB-5081103E0BDD}"/>
          </ac:picMkLst>
        </pc:picChg>
        <pc:picChg chg="add mod ord modCrop">
          <ac:chgData name="MANUEL ALBERTO GUEVARA  NAJARRO" userId="dc0839a7-ef25-445d-88fe-29223dfab4a5" providerId="ADAL" clId="{1109F401-F2C9-4A84-AE95-0C22D54C23EF}" dt="2021-07-01T22:53:33.593" v="388" actId="27614"/>
          <ac:picMkLst>
            <pc:docMk/>
            <pc:sldMk cId="116741518" sldId="638"/>
            <ac:picMk id="9" creationId="{39785240-DCEB-4CC5-8D7E-C43D7D831B1B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24:33.634" v="116" actId="47"/>
        <pc:sldMkLst>
          <pc:docMk/>
          <pc:sldMk cId="2848592144" sldId="639"/>
        </pc:sldMkLst>
      </pc:sldChg>
      <pc:sldChg chg="modSp del mod ord">
        <pc:chgData name="MANUEL ALBERTO GUEVARA  NAJARRO" userId="dc0839a7-ef25-445d-88fe-29223dfab4a5" providerId="ADAL" clId="{1109F401-F2C9-4A84-AE95-0C22D54C23EF}" dt="2021-07-01T22:52:44.468" v="383" actId="47"/>
        <pc:sldMkLst>
          <pc:docMk/>
          <pc:sldMk cId="3169587563" sldId="640"/>
        </pc:sldMkLst>
        <pc:spChg chg="mod">
          <ac:chgData name="MANUEL ALBERTO GUEVARA  NAJARRO" userId="dc0839a7-ef25-445d-88fe-29223dfab4a5" providerId="ADAL" clId="{1109F401-F2C9-4A84-AE95-0C22D54C23EF}" dt="2021-07-01T22:11:40.264" v="114"/>
          <ac:spMkLst>
            <pc:docMk/>
            <pc:sldMk cId="3169587563" sldId="640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24:22.437" v="115"/>
          <ac:spMkLst>
            <pc:docMk/>
            <pc:sldMk cId="3169587563" sldId="640"/>
            <ac:spMk id="6" creationId="{62B8E1A4-E755-4E07-B436-48B0481D7B00}"/>
          </ac:spMkLst>
        </pc:spChg>
      </pc:sldChg>
      <pc:sldChg chg="addSp delSp modSp add mod">
        <pc:chgData name="MANUEL ALBERTO GUEVARA  NAJARRO" userId="dc0839a7-ef25-445d-88fe-29223dfab4a5" providerId="ADAL" clId="{1109F401-F2C9-4A84-AE95-0C22D54C23EF}" dt="2021-07-01T22:26:14.781" v="134" actId="14100"/>
        <pc:sldMkLst>
          <pc:docMk/>
          <pc:sldMk cId="158475941" sldId="641"/>
        </pc:sldMkLst>
        <pc:spChg chg="mod">
          <ac:chgData name="MANUEL ALBERTO GUEVARA  NAJARRO" userId="dc0839a7-ef25-445d-88fe-29223dfab4a5" providerId="ADAL" clId="{1109F401-F2C9-4A84-AE95-0C22D54C23EF}" dt="2021-07-01T22:25:21.878" v="120"/>
          <ac:spMkLst>
            <pc:docMk/>
            <pc:sldMk cId="158475941" sldId="641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26:14.781" v="134" actId="14100"/>
          <ac:spMkLst>
            <pc:docMk/>
            <pc:sldMk cId="158475941" sldId="641"/>
            <ac:spMk id="6" creationId="{62B8E1A4-E755-4E07-B436-48B0481D7B00}"/>
          </ac:spMkLst>
        </pc:spChg>
        <pc:picChg chg="add del">
          <ac:chgData name="MANUEL ALBERTO GUEVARA  NAJARRO" userId="dc0839a7-ef25-445d-88fe-29223dfab4a5" providerId="ADAL" clId="{1109F401-F2C9-4A84-AE95-0C22D54C23EF}" dt="2021-07-01T22:25:56.980" v="130" actId="22"/>
          <ac:picMkLst>
            <pc:docMk/>
            <pc:sldMk cId="158475941" sldId="641"/>
            <ac:picMk id="3" creationId="{6CF51886-6DF6-48B4-A1C1-44018F6E8D4B}"/>
          </ac:picMkLst>
        </pc:picChg>
        <pc:picChg chg="mod modCrop">
          <ac:chgData name="MANUEL ALBERTO GUEVARA  NAJARRO" userId="dc0839a7-ef25-445d-88fe-29223dfab4a5" providerId="ADAL" clId="{1109F401-F2C9-4A84-AE95-0C22D54C23EF}" dt="2021-07-01T22:26:11.156" v="133" actId="1076"/>
          <ac:picMkLst>
            <pc:docMk/>
            <pc:sldMk cId="158475941" sldId="641"/>
            <ac:picMk id="7" creationId="{3E7EBE7F-B688-4221-A1AB-5081103E0BDD}"/>
          </ac:picMkLst>
        </pc:picChg>
      </pc:sldChg>
      <pc:sldChg chg="addSp delSp modSp add mod ord modAnim">
        <pc:chgData name="MANUEL ALBERTO GUEVARA  NAJARRO" userId="dc0839a7-ef25-445d-88fe-29223dfab4a5" providerId="ADAL" clId="{1109F401-F2C9-4A84-AE95-0C22D54C23EF}" dt="2021-07-01T22:52:46.233" v="385"/>
        <pc:sldMkLst>
          <pc:docMk/>
          <pc:sldMk cId="109976369" sldId="642"/>
        </pc:sldMkLst>
        <pc:spChg chg="add del mod">
          <ac:chgData name="MANUEL ALBERTO GUEVARA  NAJARRO" userId="dc0839a7-ef25-445d-88fe-29223dfab4a5" providerId="ADAL" clId="{1109F401-F2C9-4A84-AE95-0C22D54C23EF}" dt="2021-07-01T22:26:56.845" v="138" actId="478"/>
          <ac:spMkLst>
            <pc:docMk/>
            <pc:sldMk cId="109976369" sldId="642"/>
            <ac:spMk id="3" creationId="{EADD0BC6-0577-4E97-B424-DA227815CE58}"/>
          </ac:spMkLst>
        </pc:spChg>
        <pc:picChg chg="add mod">
          <ac:chgData name="MANUEL ALBERTO GUEVARA  NAJARRO" userId="dc0839a7-ef25-445d-88fe-29223dfab4a5" providerId="ADAL" clId="{1109F401-F2C9-4A84-AE95-0C22D54C23EF}" dt="2021-07-01T22:27:41.085" v="142" actId="1076"/>
          <ac:picMkLst>
            <pc:docMk/>
            <pc:sldMk cId="109976369" sldId="642"/>
            <ac:picMk id="4" creationId="{907A2045-CA7F-43CF-9E82-E0DD8F52EF1B}"/>
          </ac:picMkLst>
        </pc:picChg>
        <pc:picChg chg="del">
          <ac:chgData name="MANUEL ALBERTO GUEVARA  NAJARRO" userId="dc0839a7-ef25-445d-88fe-29223dfab4a5" providerId="ADAL" clId="{1109F401-F2C9-4A84-AE95-0C22D54C23EF}" dt="2021-07-01T22:26:49.383" v="136" actId="478"/>
          <ac:picMkLst>
            <pc:docMk/>
            <pc:sldMk cId="109976369" sldId="642"/>
            <ac:picMk id="10" creationId="{F715C18E-F8C5-4C70-9752-8EDE5E424121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24:33.634" v="116" actId="47"/>
        <pc:sldMkLst>
          <pc:docMk/>
          <pc:sldMk cId="2126156238" sldId="642"/>
        </pc:sldMkLst>
      </pc:sldChg>
      <pc:sldChg chg="modSp add mod">
        <pc:chgData name="MANUEL ALBERTO GUEVARA  NAJARRO" userId="dc0839a7-ef25-445d-88fe-29223dfab4a5" providerId="ADAL" clId="{1109F401-F2C9-4A84-AE95-0C22D54C23EF}" dt="2021-07-01T22:53:56.796" v="393" actId="6549"/>
        <pc:sldMkLst>
          <pc:docMk/>
          <pc:sldMk cId="827917337" sldId="643"/>
        </pc:sldMkLst>
        <pc:spChg chg="mod">
          <ac:chgData name="MANUEL ALBERTO GUEVARA  NAJARRO" userId="dc0839a7-ef25-445d-88fe-29223dfab4a5" providerId="ADAL" clId="{1109F401-F2C9-4A84-AE95-0C22D54C23EF}" dt="2021-07-01T22:28:17.521" v="144"/>
          <ac:spMkLst>
            <pc:docMk/>
            <pc:sldMk cId="827917337" sldId="643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53:56.796" v="393" actId="6549"/>
          <ac:spMkLst>
            <pc:docMk/>
            <pc:sldMk cId="827917337" sldId="643"/>
            <ac:spMk id="6" creationId="{62B8E1A4-E755-4E07-B436-48B0481D7B00}"/>
          </ac:spMkLst>
        </pc:spChg>
        <pc:picChg chg="mod modCrop">
          <ac:chgData name="MANUEL ALBERTO GUEVARA  NAJARRO" userId="dc0839a7-ef25-445d-88fe-29223dfab4a5" providerId="ADAL" clId="{1109F401-F2C9-4A84-AE95-0C22D54C23EF}" dt="2021-07-01T22:53:51.243" v="391" actId="1076"/>
          <ac:picMkLst>
            <pc:docMk/>
            <pc:sldMk cId="827917337" sldId="643"/>
            <ac:picMk id="7" creationId="{3E7EBE7F-B688-4221-A1AB-5081103E0BDD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24:33.634" v="116" actId="47"/>
        <pc:sldMkLst>
          <pc:docMk/>
          <pc:sldMk cId="3293871514" sldId="643"/>
        </pc:sldMkLst>
      </pc:sldChg>
      <pc:sldChg chg="addSp delSp modSp add mod ord delAnim">
        <pc:chgData name="MANUEL ALBERTO GUEVARA  NAJARRO" userId="dc0839a7-ef25-445d-88fe-29223dfab4a5" providerId="ADAL" clId="{1109F401-F2C9-4A84-AE95-0C22D54C23EF}" dt="2021-07-01T22:53:44.138" v="390"/>
        <pc:sldMkLst>
          <pc:docMk/>
          <pc:sldMk cId="3168800321" sldId="644"/>
        </pc:sldMkLst>
        <pc:spChg chg="mod">
          <ac:chgData name="MANUEL ALBERTO GUEVARA  NAJARRO" userId="dc0839a7-ef25-445d-88fe-29223dfab4a5" providerId="ADAL" clId="{1109F401-F2C9-4A84-AE95-0C22D54C23EF}" dt="2021-07-01T22:30:16.741" v="176" actId="20577"/>
          <ac:spMkLst>
            <pc:docMk/>
            <pc:sldMk cId="3168800321" sldId="644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30:28.767" v="179" actId="20577"/>
          <ac:spMkLst>
            <pc:docMk/>
            <pc:sldMk cId="3168800321" sldId="644"/>
            <ac:spMk id="6" creationId="{62B8E1A4-E755-4E07-B436-48B0481D7B00}"/>
          </ac:spMkLst>
        </pc:spChg>
        <pc:picChg chg="add mod">
          <ac:chgData name="MANUEL ALBERTO GUEVARA  NAJARRO" userId="dc0839a7-ef25-445d-88fe-29223dfab4a5" providerId="ADAL" clId="{1109F401-F2C9-4A84-AE95-0C22D54C23EF}" dt="2021-07-01T22:30:40.731" v="182" actId="1076"/>
          <ac:picMkLst>
            <pc:docMk/>
            <pc:sldMk cId="3168800321" sldId="644"/>
            <ac:picMk id="3" creationId="{72FF88AF-B5FE-46D0-907A-35B76B78CE81}"/>
          </ac:picMkLst>
        </pc:picChg>
        <pc:picChg chg="del">
          <ac:chgData name="MANUEL ALBERTO GUEVARA  NAJARRO" userId="dc0839a7-ef25-445d-88fe-29223dfab4a5" providerId="ADAL" clId="{1109F401-F2C9-4A84-AE95-0C22D54C23EF}" dt="2021-07-01T22:30:37.572" v="181" actId="478"/>
          <ac:picMkLst>
            <pc:docMk/>
            <pc:sldMk cId="3168800321" sldId="644"/>
            <ac:picMk id="4" creationId="{907A2045-CA7F-43CF-9E82-E0DD8F52EF1B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24:33.634" v="116" actId="47"/>
        <pc:sldMkLst>
          <pc:docMk/>
          <pc:sldMk cId="4046438244" sldId="644"/>
        </pc:sldMkLst>
      </pc:sldChg>
      <pc:sldChg chg="addSp delSp modSp add mod">
        <pc:chgData name="MANUEL ALBERTO GUEVARA  NAJARRO" userId="dc0839a7-ef25-445d-88fe-29223dfab4a5" providerId="ADAL" clId="{1109F401-F2C9-4A84-AE95-0C22D54C23EF}" dt="2021-07-01T22:44:32.838" v="226" actId="571"/>
        <pc:sldMkLst>
          <pc:docMk/>
          <pc:sldMk cId="231635580" sldId="645"/>
        </pc:sldMkLst>
        <pc:spChg chg="mod">
          <ac:chgData name="MANUEL ALBERTO GUEVARA  NAJARRO" userId="dc0839a7-ef25-445d-88fe-29223dfab4a5" providerId="ADAL" clId="{1109F401-F2C9-4A84-AE95-0C22D54C23EF}" dt="2021-07-01T22:43:17.846" v="211" actId="20577"/>
          <ac:spMkLst>
            <pc:docMk/>
            <pc:sldMk cId="231635580" sldId="645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44:26.673" v="225" actId="20577"/>
          <ac:spMkLst>
            <pc:docMk/>
            <pc:sldMk cId="231635580" sldId="645"/>
            <ac:spMk id="6" creationId="{62B8E1A4-E755-4E07-B436-48B0481D7B00}"/>
          </ac:spMkLst>
        </pc:spChg>
        <pc:picChg chg="mod">
          <ac:chgData name="MANUEL ALBERTO GUEVARA  NAJARRO" userId="dc0839a7-ef25-445d-88fe-29223dfab4a5" providerId="ADAL" clId="{1109F401-F2C9-4A84-AE95-0C22D54C23EF}" dt="2021-07-01T22:44:02.192" v="218" actId="14826"/>
          <ac:picMkLst>
            <pc:docMk/>
            <pc:sldMk cId="231635580" sldId="645"/>
            <ac:picMk id="3" creationId="{72FF88AF-B5FE-46D0-907A-35B76B78CE81}"/>
          </ac:picMkLst>
        </pc:picChg>
        <pc:picChg chg="add del">
          <ac:chgData name="MANUEL ALBERTO GUEVARA  NAJARRO" userId="dc0839a7-ef25-445d-88fe-29223dfab4a5" providerId="ADAL" clId="{1109F401-F2C9-4A84-AE95-0C22D54C23EF}" dt="2021-07-01T22:43:57.733" v="214" actId="22"/>
          <ac:picMkLst>
            <pc:docMk/>
            <pc:sldMk cId="231635580" sldId="645"/>
            <ac:picMk id="4" creationId="{54EB38A6-3333-436B-BDAA-15600B5B036B}"/>
          </ac:picMkLst>
        </pc:picChg>
        <pc:picChg chg="add del">
          <ac:chgData name="MANUEL ALBERTO GUEVARA  NAJARRO" userId="dc0839a7-ef25-445d-88fe-29223dfab4a5" providerId="ADAL" clId="{1109F401-F2C9-4A84-AE95-0C22D54C23EF}" dt="2021-07-01T22:43:59.935" v="217" actId="22"/>
          <ac:picMkLst>
            <pc:docMk/>
            <pc:sldMk cId="231635580" sldId="645"/>
            <ac:picMk id="9" creationId="{17E69268-DE29-4B0E-9947-F6C3ABE7C6C8}"/>
          </ac:picMkLst>
        </pc:picChg>
        <pc:picChg chg="add mod">
          <ac:chgData name="MANUEL ALBERTO GUEVARA  NAJARRO" userId="dc0839a7-ef25-445d-88fe-29223dfab4a5" providerId="ADAL" clId="{1109F401-F2C9-4A84-AE95-0C22D54C23EF}" dt="2021-07-01T22:44:32.838" v="226" actId="571"/>
          <ac:picMkLst>
            <pc:docMk/>
            <pc:sldMk cId="231635580" sldId="645"/>
            <ac:picMk id="10" creationId="{0B16C045-D200-45E8-BED9-637E69D907EB}"/>
          </ac:picMkLst>
        </pc:picChg>
      </pc:sldChg>
      <pc:sldChg chg="del">
        <pc:chgData name="MANUEL ALBERTO GUEVARA  NAJARRO" userId="dc0839a7-ef25-445d-88fe-29223dfab4a5" providerId="ADAL" clId="{1109F401-F2C9-4A84-AE95-0C22D54C23EF}" dt="2021-07-01T22:24:33.634" v="116" actId="47"/>
        <pc:sldMkLst>
          <pc:docMk/>
          <pc:sldMk cId="3886424870" sldId="645"/>
        </pc:sldMkLst>
      </pc:sldChg>
      <pc:sldChg chg="addSp delSp modSp add mod">
        <pc:chgData name="MANUEL ALBERTO GUEVARA  NAJARRO" userId="dc0839a7-ef25-445d-88fe-29223dfab4a5" providerId="ADAL" clId="{1109F401-F2C9-4A84-AE95-0C22D54C23EF}" dt="2021-07-01T22:45:58.515" v="281" actId="1076"/>
        <pc:sldMkLst>
          <pc:docMk/>
          <pc:sldMk cId="2426902980" sldId="646"/>
        </pc:sldMkLst>
        <pc:spChg chg="mod">
          <ac:chgData name="MANUEL ALBERTO GUEVARA  NAJARRO" userId="dc0839a7-ef25-445d-88fe-29223dfab4a5" providerId="ADAL" clId="{1109F401-F2C9-4A84-AE95-0C22D54C23EF}" dt="2021-07-01T22:44:59.103" v="258" actId="20577"/>
          <ac:spMkLst>
            <pc:docMk/>
            <pc:sldMk cId="2426902980" sldId="646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45:33.471" v="279" actId="27636"/>
          <ac:spMkLst>
            <pc:docMk/>
            <pc:sldMk cId="2426902980" sldId="646"/>
            <ac:spMk id="6" creationId="{62B8E1A4-E755-4E07-B436-48B0481D7B00}"/>
          </ac:spMkLst>
        </pc:spChg>
        <pc:picChg chg="add del">
          <ac:chgData name="MANUEL ALBERTO GUEVARA  NAJARRO" userId="dc0839a7-ef25-445d-88fe-29223dfab4a5" providerId="ADAL" clId="{1109F401-F2C9-4A84-AE95-0C22D54C23EF}" dt="2021-07-01T22:45:09.264" v="260" actId="22"/>
          <ac:picMkLst>
            <pc:docMk/>
            <pc:sldMk cId="2426902980" sldId="646"/>
            <ac:picMk id="3" creationId="{CDC64652-A912-4641-BA87-F6A6845BA6C3}"/>
          </ac:picMkLst>
        </pc:picChg>
        <pc:picChg chg="mod">
          <ac:chgData name="MANUEL ALBERTO GUEVARA  NAJARRO" userId="dc0839a7-ef25-445d-88fe-29223dfab4a5" providerId="ADAL" clId="{1109F401-F2C9-4A84-AE95-0C22D54C23EF}" dt="2021-07-01T22:45:58.515" v="281" actId="1076"/>
          <ac:picMkLst>
            <pc:docMk/>
            <pc:sldMk cId="2426902980" sldId="646"/>
            <ac:picMk id="7" creationId="{3E7EBE7F-B688-4221-A1AB-5081103E0BDD}"/>
          </ac:picMkLst>
        </pc:picChg>
      </pc:sldChg>
      <pc:sldChg chg="addSp delSp modSp add mod">
        <pc:chgData name="MANUEL ALBERTO GUEVARA  NAJARRO" userId="dc0839a7-ef25-445d-88fe-29223dfab4a5" providerId="ADAL" clId="{1109F401-F2C9-4A84-AE95-0C22D54C23EF}" dt="2021-07-01T22:48:10.344" v="332" actId="1035"/>
        <pc:sldMkLst>
          <pc:docMk/>
          <pc:sldMk cId="3173652595" sldId="647"/>
        </pc:sldMkLst>
        <pc:spChg chg="add del mod">
          <ac:chgData name="MANUEL ALBERTO GUEVARA  NAJARRO" userId="dc0839a7-ef25-445d-88fe-29223dfab4a5" providerId="ADAL" clId="{1109F401-F2C9-4A84-AE95-0C22D54C23EF}" dt="2021-07-01T22:47:08.598" v="328" actId="478"/>
          <ac:spMkLst>
            <pc:docMk/>
            <pc:sldMk cId="3173652595" sldId="647"/>
            <ac:spMk id="3" creationId="{F3C4B098-0634-4861-87A2-9F5A5B43B9C1}"/>
          </ac:spMkLst>
        </pc:spChg>
        <pc:spChg chg="mod">
          <ac:chgData name="MANUEL ALBERTO GUEVARA  NAJARRO" userId="dc0839a7-ef25-445d-88fe-29223dfab4a5" providerId="ADAL" clId="{1109F401-F2C9-4A84-AE95-0C22D54C23EF}" dt="2021-07-01T22:46:22.061" v="309" actId="20577"/>
          <ac:spMkLst>
            <pc:docMk/>
            <pc:sldMk cId="3173652595" sldId="647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48:10.344" v="332" actId="1035"/>
          <ac:spMkLst>
            <pc:docMk/>
            <pc:sldMk cId="3173652595" sldId="647"/>
            <ac:spMk id="6" creationId="{62B8E1A4-E755-4E07-B436-48B0481D7B00}"/>
          </ac:spMkLst>
        </pc:spChg>
        <pc:picChg chg="del mod">
          <ac:chgData name="MANUEL ALBERTO GUEVARA  NAJARRO" userId="dc0839a7-ef25-445d-88fe-29223dfab4a5" providerId="ADAL" clId="{1109F401-F2C9-4A84-AE95-0C22D54C23EF}" dt="2021-07-01T22:47:06.634" v="326" actId="478"/>
          <ac:picMkLst>
            <pc:docMk/>
            <pc:sldMk cId="3173652595" sldId="647"/>
            <ac:picMk id="7" creationId="{3E7EBE7F-B688-4221-A1AB-5081103E0BDD}"/>
          </ac:picMkLst>
        </pc:picChg>
        <pc:picChg chg="add mod">
          <ac:chgData name="MANUEL ALBERTO GUEVARA  NAJARRO" userId="dc0839a7-ef25-445d-88fe-29223dfab4a5" providerId="ADAL" clId="{1109F401-F2C9-4A84-AE95-0C22D54C23EF}" dt="2021-07-01T22:47:13.269" v="330" actId="14100"/>
          <ac:picMkLst>
            <pc:docMk/>
            <pc:sldMk cId="3173652595" sldId="647"/>
            <ac:picMk id="9" creationId="{2E581A97-84E7-4744-99B8-FD4D2EEBDC64}"/>
          </ac:picMkLst>
        </pc:picChg>
      </pc:sldChg>
      <pc:sldChg chg="addSp delSp modSp add mod">
        <pc:chgData name="MANUEL ALBERTO GUEVARA  NAJARRO" userId="dc0839a7-ef25-445d-88fe-29223dfab4a5" providerId="ADAL" clId="{1109F401-F2C9-4A84-AE95-0C22D54C23EF}" dt="2021-07-01T22:51:52.253" v="374" actId="27614"/>
        <pc:sldMkLst>
          <pc:docMk/>
          <pc:sldMk cId="144757110" sldId="648"/>
        </pc:sldMkLst>
        <pc:spChg chg="add del mod">
          <ac:chgData name="MANUEL ALBERTO GUEVARA  NAJARRO" userId="dc0839a7-ef25-445d-88fe-29223dfab4a5" providerId="ADAL" clId="{1109F401-F2C9-4A84-AE95-0C22D54C23EF}" dt="2021-07-01T22:51:41.984" v="369" actId="22"/>
          <ac:spMkLst>
            <pc:docMk/>
            <pc:sldMk cId="144757110" sldId="648"/>
            <ac:spMk id="3" creationId="{E0D80A18-B4C0-4469-B785-19F776EE46A1}"/>
          </ac:spMkLst>
        </pc:spChg>
        <pc:spChg chg="mod">
          <ac:chgData name="MANUEL ALBERTO GUEVARA  NAJARRO" userId="dc0839a7-ef25-445d-88fe-29223dfab4a5" providerId="ADAL" clId="{1109F401-F2C9-4A84-AE95-0C22D54C23EF}" dt="2021-07-01T22:50:27.406" v="360" actId="20577"/>
          <ac:spMkLst>
            <pc:docMk/>
            <pc:sldMk cId="144757110" sldId="648"/>
            <ac:spMk id="5" creationId="{5ECE236A-6C3C-46E8-A81F-7846D7B4570C}"/>
          </ac:spMkLst>
        </pc:spChg>
        <pc:spChg chg="mod">
          <ac:chgData name="MANUEL ALBERTO GUEVARA  NAJARRO" userId="dc0839a7-ef25-445d-88fe-29223dfab4a5" providerId="ADAL" clId="{1109F401-F2C9-4A84-AE95-0C22D54C23EF}" dt="2021-07-01T22:50:43.283" v="367" actId="6549"/>
          <ac:spMkLst>
            <pc:docMk/>
            <pc:sldMk cId="144757110" sldId="648"/>
            <ac:spMk id="6" creationId="{62B8E1A4-E755-4E07-B436-48B0481D7B00}"/>
          </ac:spMkLst>
        </pc:spChg>
        <pc:spChg chg="add del mod">
          <ac:chgData name="MANUEL ALBERTO GUEVARA  NAJARRO" userId="dc0839a7-ef25-445d-88fe-29223dfab4a5" providerId="ADAL" clId="{1109F401-F2C9-4A84-AE95-0C22D54C23EF}" dt="2021-07-01T22:51:51.273" v="373" actId="22"/>
          <ac:spMkLst>
            <pc:docMk/>
            <pc:sldMk cId="144757110" sldId="648"/>
            <ac:spMk id="11" creationId="{EFE1743E-D9DD-41B6-995A-952E91AD2728}"/>
          </ac:spMkLst>
        </pc:spChg>
        <pc:picChg chg="del">
          <ac:chgData name="MANUEL ALBERTO GUEVARA  NAJARRO" userId="dc0839a7-ef25-445d-88fe-29223dfab4a5" providerId="ADAL" clId="{1109F401-F2C9-4A84-AE95-0C22D54C23EF}" dt="2021-07-01T22:51:39.748" v="368" actId="478"/>
          <ac:picMkLst>
            <pc:docMk/>
            <pc:sldMk cId="144757110" sldId="648"/>
            <ac:picMk id="7" creationId="{3E7EBE7F-B688-4221-A1AB-5081103E0BDD}"/>
          </ac:picMkLst>
        </pc:picChg>
        <pc:picChg chg="add del mod ord modCrop">
          <ac:chgData name="MANUEL ALBERTO GUEVARA  NAJARRO" userId="dc0839a7-ef25-445d-88fe-29223dfab4a5" providerId="ADAL" clId="{1109F401-F2C9-4A84-AE95-0C22D54C23EF}" dt="2021-07-01T22:51:49.554" v="372" actId="478"/>
          <ac:picMkLst>
            <pc:docMk/>
            <pc:sldMk cId="144757110" sldId="648"/>
            <ac:picMk id="9" creationId="{3A3D9570-E442-48FC-A709-AE1F16967DD2}"/>
          </ac:picMkLst>
        </pc:picChg>
        <pc:picChg chg="add mod ord modCrop">
          <ac:chgData name="MANUEL ALBERTO GUEVARA  NAJARRO" userId="dc0839a7-ef25-445d-88fe-29223dfab4a5" providerId="ADAL" clId="{1109F401-F2C9-4A84-AE95-0C22D54C23EF}" dt="2021-07-01T22:51:52.253" v="374" actId="27614"/>
          <ac:picMkLst>
            <pc:docMk/>
            <pc:sldMk cId="144757110" sldId="648"/>
            <ac:picMk id="13" creationId="{F33164C0-7221-419E-82C0-3E97390A2082}"/>
          </ac:picMkLst>
        </pc:picChg>
      </pc:sldChg>
      <pc:sldChg chg="addSp delSp modSp new mod modClrScheme chgLayout">
        <pc:chgData name="MANUEL ALBERTO GUEVARA  NAJARRO" userId="dc0839a7-ef25-445d-88fe-29223dfab4a5" providerId="ADAL" clId="{1109F401-F2C9-4A84-AE95-0C22D54C23EF}" dt="2021-07-01T22:56:19.806" v="565" actId="20577"/>
        <pc:sldMkLst>
          <pc:docMk/>
          <pc:sldMk cId="1885386360" sldId="649"/>
        </pc:sldMkLst>
        <pc:spChg chg="del mod ord">
          <ac:chgData name="MANUEL ALBERTO GUEVARA  NAJARRO" userId="dc0839a7-ef25-445d-88fe-29223dfab4a5" providerId="ADAL" clId="{1109F401-F2C9-4A84-AE95-0C22D54C23EF}" dt="2021-07-01T22:54:15.208" v="397" actId="700"/>
          <ac:spMkLst>
            <pc:docMk/>
            <pc:sldMk cId="1885386360" sldId="649"/>
            <ac:spMk id="2" creationId="{1E5EC6FA-5711-4D9B-825A-8C12A2D2802B}"/>
          </ac:spMkLst>
        </pc:spChg>
        <pc:spChg chg="del mod ord">
          <ac:chgData name="MANUEL ALBERTO GUEVARA  NAJARRO" userId="dc0839a7-ef25-445d-88fe-29223dfab4a5" providerId="ADAL" clId="{1109F401-F2C9-4A84-AE95-0C22D54C23EF}" dt="2021-07-01T22:54:15.208" v="397" actId="700"/>
          <ac:spMkLst>
            <pc:docMk/>
            <pc:sldMk cId="1885386360" sldId="649"/>
            <ac:spMk id="3" creationId="{2DF772DD-3A23-4079-9239-419CD987C982}"/>
          </ac:spMkLst>
        </pc:spChg>
        <pc:spChg chg="del mod ord">
          <ac:chgData name="MANUEL ALBERTO GUEVARA  NAJARRO" userId="dc0839a7-ef25-445d-88fe-29223dfab4a5" providerId="ADAL" clId="{1109F401-F2C9-4A84-AE95-0C22D54C23EF}" dt="2021-07-01T22:54:15.208" v="397" actId="700"/>
          <ac:spMkLst>
            <pc:docMk/>
            <pc:sldMk cId="1885386360" sldId="649"/>
            <ac:spMk id="4" creationId="{85F7039E-5C5C-4CCB-BBC0-E2F4F695F1B1}"/>
          </ac:spMkLst>
        </pc:spChg>
        <pc:spChg chg="add mod ord">
          <ac:chgData name="MANUEL ALBERTO GUEVARA  NAJARRO" userId="dc0839a7-ef25-445d-88fe-29223dfab4a5" providerId="ADAL" clId="{1109F401-F2C9-4A84-AE95-0C22D54C23EF}" dt="2021-07-01T22:54:15.208" v="397" actId="700"/>
          <ac:spMkLst>
            <pc:docMk/>
            <pc:sldMk cId="1885386360" sldId="649"/>
            <ac:spMk id="5" creationId="{0D497FD1-F251-4123-B113-B761D42AE3D3}"/>
          </ac:spMkLst>
        </pc:spChg>
        <pc:spChg chg="add mod ord">
          <ac:chgData name="MANUEL ALBERTO GUEVARA  NAJARRO" userId="dc0839a7-ef25-445d-88fe-29223dfab4a5" providerId="ADAL" clId="{1109F401-F2C9-4A84-AE95-0C22D54C23EF}" dt="2021-07-01T22:55:37.614" v="415" actId="20577"/>
          <ac:spMkLst>
            <pc:docMk/>
            <pc:sldMk cId="1885386360" sldId="649"/>
            <ac:spMk id="6" creationId="{9D77DC69-B844-4B7D-9AEC-B0774080FF8E}"/>
          </ac:spMkLst>
        </pc:spChg>
        <pc:spChg chg="add mod ord">
          <ac:chgData name="MANUEL ALBERTO GUEVARA  NAJARRO" userId="dc0839a7-ef25-445d-88fe-29223dfab4a5" providerId="ADAL" clId="{1109F401-F2C9-4A84-AE95-0C22D54C23EF}" dt="2021-07-01T22:56:19.806" v="565" actId="20577"/>
          <ac:spMkLst>
            <pc:docMk/>
            <pc:sldMk cId="1885386360" sldId="649"/>
            <ac:spMk id="7" creationId="{1324D68F-ACA4-42AD-B878-BD975A546207}"/>
          </ac:spMkLst>
        </pc:spChg>
        <pc:spChg chg="add mod ord">
          <ac:chgData name="MANUEL ALBERTO GUEVARA  NAJARRO" userId="dc0839a7-ef25-445d-88fe-29223dfab4a5" providerId="ADAL" clId="{1109F401-F2C9-4A84-AE95-0C22D54C23EF}" dt="2021-07-01T22:54:15.208" v="397" actId="700"/>
          <ac:spMkLst>
            <pc:docMk/>
            <pc:sldMk cId="1885386360" sldId="649"/>
            <ac:spMk id="8" creationId="{4F61E297-E23E-4488-8A27-780E402D50D3}"/>
          </ac:spMkLst>
        </pc:spChg>
      </pc:sldChg>
      <pc:sldMasterChg chg="delSldLayout">
        <pc:chgData name="MANUEL ALBERTO GUEVARA  NAJARRO" userId="dc0839a7-ef25-445d-88fe-29223dfab4a5" providerId="ADAL" clId="{1109F401-F2C9-4A84-AE95-0C22D54C23EF}" dt="2021-07-01T22:11:27.208" v="112" actId="47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1109F401-F2C9-4A84-AE95-0C22D54C23EF}" dt="2021-07-01T22:11:27.208" v="112" actId="47"/>
          <pc:sldLayoutMkLst>
            <pc:docMk/>
            <pc:sldMasterMk cId="2832967511" sldId="2147483732"/>
            <pc:sldLayoutMk cId="3612319275" sldId="2147483750"/>
          </pc:sldLayoutMkLst>
        </pc:sldLayoutChg>
      </pc:sldMasterChg>
    </pc:docChg>
  </pc:docChgLst>
  <pc:docChgLst>
    <pc:chgData name="MANUEL ALBERTO GUEVARA  NAJARRO" userId="dc0839a7-ef25-445d-88fe-29223dfab4a5" providerId="ADAL" clId="{98FB8A92-BCA7-48CA-8F11-2B151231262F}"/>
    <pc:docChg chg="undo custSel addSld delSld modSld sldOrd addSection delSection modSection">
      <pc:chgData name="MANUEL ALBERTO GUEVARA  NAJARRO" userId="dc0839a7-ef25-445d-88fe-29223dfab4a5" providerId="ADAL" clId="{98FB8A92-BCA7-48CA-8F11-2B151231262F}" dt="2021-06-17T21:56:26.492" v="1348" actId="14100"/>
      <pc:docMkLst>
        <pc:docMk/>
      </pc:docMkLst>
      <pc:sldChg chg="modSp mod">
        <pc:chgData name="MANUEL ALBERTO GUEVARA  NAJARRO" userId="dc0839a7-ef25-445d-88fe-29223dfab4a5" providerId="ADAL" clId="{98FB8A92-BCA7-48CA-8F11-2B151231262F}" dt="2021-06-17T16:28:45.675" v="44" actId="20577"/>
        <pc:sldMkLst>
          <pc:docMk/>
          <pc:sldMk cId="4227363741" sldId="260"/>
        </pc:sldMkLst>
        <pc:spChg chg="mod">
          <ac:chgData name="MANUEL ALBERTO GUEVARA  NAJARRO" userId="dc0839a7-ef25-445d-88fe-29223dfab4a5" providerId="ADAL" clId="{98FB8A92-BCA7-48CA-8F11-2B151231262F}" dt="2021-06-17T16:28:45.675" v="44" actId="20577"/>
          <ac:spMkLst>
            <pc:docMk/>
            <pc:sldMk cId="4227363741" sldId="260"/>
            <ac:spMk id="2" creationId="{51FB5928-6A9D-4A40-A59B-3E296900738E}"/>
          </ac:spMkLst>
        </pc:spChg>
        <pc:spChg chg="mod">
          <ac:chgData name="MANUEL ALBERTO GUEVARA  NAJARRO" userId="dc0839a7-ef25-445d-88fe-29223dfab4a5" providerId="ADAL" clId="{98FB8A92-BCA7-48CA-8F11-2B151231262F}" dt="2021-06-17T16:27:13.010" v="31"/>
          <ac:spMkLst>
            <pc:docMk/>
            <pc:sldMk cId="4227363741" sldId="260"/>
            <ac:spMk id="5" creationId="{23326476-26BC-4601-BA5C-82F109F888DC}"/>
          </ac:spMkLst>
        </pc:spChg>
        <pc:picChg chg="mod">
          <ac:chgData name="MANUEL ALBERTO GUEVARA  NAJARRO" userId="dc0839a7-ef25-445d-88fe-29223dfab4a5" providerId="ADAL" clId="{98FB8A92-BCA7-48CA-8F11-2B151231262F}" dt="2021-06-17T16:19:40.069" v="18" actId="18131"/>
          <ac:picMkLst>
            <pc:docMk/>
            <pc:sldMk cId="4227363741" sldId="260"/>
            <ac:picMk id="117762" creationId="{7C2D75F1-C0EB-EE41-ABD7-08CC767F5D06}"/>
          </ac:picMkLst>
        </pc:picChg>
      </pc:sldChg>
      <pc:sldChg chg="add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261"/>
        </pc:sldMkLst>
      </pc:sldChg>
      <pc:sldChg chg="delSp add del mod delAnim">
        <pc:chgData name="MANUEL ALBERTO GUEVARA  NAJARRO" userId="dc0839a7-ef25-445d-88fe-29223dfab4a5" providerId="ADAL" clId="{98FB8A92-BCA7-48CA-8F11-2B151231262F}" dt="2021-06-17T21:51:17.850" v="1292" actId="47"/>
        <pc:sldMkLst>
          <pc:docMk/>
          <pc:sldMk cId="0" sldId="263"/>
        </pc:sldMkLst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3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4" creationId="{00000000-0000-0000-0000-000000000000}"/>
          </ac:spMkLst>
        </pc:spChg>
        <pc:spChg chg="del">
          <ac:chgData name="MANUEL ALBERTO GUEVARA  NAJARRO" userId="dc0839a7-ef25-445d-88fe-29223dfab4a5" providerId="ADAL" clId="{98FB8A92-BCA7-48CA-8F11-2B151231262F}" dt="2021-06-17T21:48:43.874" v="1185" actId="21"/>
          <ac:spMkLst>
            <pc:docMk/>
            <pc:sldMk cId="0" sldId="263"/>
            <ac:spMk id="135" creationId="{00000000-0000-0000-0000-000000000000}"/>
          </ac:spMkLst>
        </pc:spChg>
        <pc:grpChg chg="del">
          <ac:chgData name="MANUEL ALBERTO GUEVARA  NAJARRO" userId="dc0839a7-ef25-445d-88fe-29223dfab4a5" providerId="ADAL" clId="{98FB8A92-BCA7-48CA-8F11-2B151231262F}" dt="2021-06-17T21:48:43.874" v="1185" actId="21"/>
          <ac:grpSpMkLst>
            <pc:docMk/>
            <pc:sldMk cId="0" sldId="263"/>
            <ac:grpSpMk id="126" creationId="{00000000-0000-0000-0000-000000000000}"/>
          </ac:grpSpMkLst>
        </pc:grp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0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1" creationId="{00000000-0000-0000-0000-000000000000}"/>
          </ac:picMkLst>
        </pc:picChg>
        <pc:picChg chg="del">
          <ac:chgData name="MANUEL ALBERTO GUEVARA  NAJARRO" userId="dc0839a7-ef25-445d-88fe-29223dfab4a5" providerId="ADAL" clId="{98FB8A92-BCA7-48CA-8F11-2B151231262F}" dt="2021-06-17T21:48:43.874" v="1185" actId="21"/>
          <ac:picMkLst>
            <pc:docMk/>
            <pc:sldMk cId="0" sldId="263"/>
            <ac:picMk id="132" creationId="{00000000-0000-0000-0000-000000000000}"/>
          </ac:picMkLst>
        </pc:picChg>
      </pc:sldChg>
      <pc:sldChg chg="modSp mod">
        <pc:chgData name="MANUEL ALBERTO GUEVARA  NAJARRO" userId="dc0839a7-ef25-445d-88fe-29223dfab4a5" providerId="ADAL" clId="{98FB8A92-BCA7-48CA-8F11-2B151231262F}" dt="2021-06-17T16:29:07.365" v="46" actId="14100"/>
        <pc:sldMkLst>
          <pc:docMk/>
          <pc:sldMk cId="2866921917" sldId="563"/>
        </pc:sldMkLst>
        <pc:spChg chg="mod">
          <ac:chgData name="MANUEL ALBERTO GUEVARA  NAJARRO" userId="dc0839a7-ef25-445d-88fe-29223dfab4a5" providerId="ADAL" clId="{98FB8A92-BCA7-48CA-8F11-2B151231262F}" dt="2021-06-17T16:29:07.365" v="46" actId="14100"/>
          <ac:spMkLst>
            <pc:docMk/>
            <pc:sldMk cId="2866921917" sldId="563"/>
            <ac:spMk id="2" creationId="{7273257F-D179-0F4C-B01F-BB2035DAEC54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32:39.316" v="791" actId="700"/>
        <pc:sldMkLst>
          <pc:docMk/>
          <pc:sldMk cId="1026487" sldId="564"/>
        </pc:sldMkLst>
        <pc:spChg chg="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2" creationId="{69470D82-C3C2-4243-B13D-0D81D2A1113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3" creationId="{316BAA13-3B94-481C-AA14-CA58A7EC3DC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4" creationId="{1C566A35-61A5-4BAE-BEF8-3556EF254185}"/>
          </ac:spMkLst>
        </pc:spChg>
        <pc:spChg chg="mod">
          <ac:chgData name="MANUEL ALBERTO GUEVARA  NAJARRO" userId="dc0839a7-ef25-445d-88fe-29223dfab4a5" providerId="ADAL" clId="{98FB8A92-BCA7-48CA-8F11-2B151231262F}" dt="2021-06-17T16:29:54.905" v="57" actId="6549"/>
          <ac:spMkLst>
            <pc:docMk/>
            <pc:sldMk cId="1026487" sldId="564"/>
            <ac:spMk id="5" creationId="{079F80E9-C8D2-8B42-B481-B910D99A780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6" creationId="{B70FB325-1023-487A-9C55-E13D6EF4E89F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7" creationId="{4DFFE4CE-555C-408D-B50E-4D21F4724F3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8" creationId="{A0C64E09-994B-4576-B311-4DA92B3A51B4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9" creationId="{790B46C5-2F63-41B1-8A94-0474A8BF70A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0" creationId="{D880E034-33F6-47A6-B5E1-95B0DB0F069E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1" creationId="{104D3663-624D-4C03-A01D-93DD19E6104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2" creationId="{5D5B6FCA-9E17-46D7-B126-C899EFB53935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3" creationId="{3274D335-9EE2-4F00-9466-4E16C42B8DB2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39.316" v="791" actId="700"/>
          <ac:spMkLst>
            <pc:docMk/>
            <pc:sldMk cId="1026487" sldId="564"/>
            <ac:spMk id="14" creationId="{9B6320A7-3AFD-48E9-820C-6E3A9D18600C}"/>
          </ac:spMkLst>
        </pc:spChg>
      </pc:sldChg>
      <pc:sldChg chg="addSp delSp modSp mod modClrScheme chgLayout">
        <pc:chgData name="MANUEL ALBERTO GUEVARA  NAJARRO" userId="dc0839a7-ef25-445d-88fe-29223dfab4a5" providerId="ADAL" clId="{98FB8A92-BCA7-48CA-8F11-2B151231262F}" dt="2021-06-17T21:55:14.597" v="1345" actId="478"/>
        <pc:sldMkLst>
          <pc:docMk/>
          <pc:sldMk cId="4066532655" sldId="585"/>
        </pc:sldMkLst>
        <pc:spChg chg="mod ord">
          <ac:chgData name="MANUEL ALBERTO GUEVARA  NAJARRO" userId="dc0839a7-ef25-445d-88fe-29223dfab4a5" providerId="ADAL" clId="{98FB8A92-BCA7-48CA-8F11-2B151231262F}" dt="2021-06-17T20:14:36.824" v="222" actId="14100"/>
          <ac:spMkLst>
            <pc:docMk/>
            <pc:sldMk cId="4066532655" sldId="585"/>
            <ac:spMk id="2" creationId="{CDAE26F3-17B7-3A45-84B2-3574E3E55628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3" creationId="{4AB43E85-BCAE-3E49-9568-7449B516A171}"/>
          </ac:spMkLst>
        </pc:spChg>
        <pc:spChg chg="mod ord">
          <ac:chgData name="MANUEL ALBERTO GUEVARA  NAJARRO" userId="dc0839a7-ef25-445d-88fe-29223dfab4a5" providerId="ADAL" clId="{98FB8A92-BCA7-48CA-8F11-2B151231262F}" dt="2021-06-17T17:29:23.471" v="131" actId="700"/>
          <ac:spMkLst>
            <pc:docMk/>
            <pc:sldMk cId="4066532655" sldId="585"/>
            <ac:spMk id="4" creationId="{453C5A2C-3996-1D48-B74B-5AE595806D88}"/>
          </ac:spMkLst>
        </pc:spChg>
        <pc:spChg chg="add del mod ord">
          <ac:chgData name="MANUEL ALBERTO GUEVARA  NAJARRO" userId="dc0839a7-ef25-445d-88fe-29223dfab4a5" providerId="ADAL" clId="{98FB8A92-BCA7-48CA-8F11-2B151231262F}" dt="2021-06-17T17:29:42.429" v="135" actId="931"/>
          <ac:spMkLst>
            <pc:docMk/>
            <pc:sldMk cId="4066532655" sldId="585"/>
            <ac:spMk id="5" creationId="{B55BB359-32C7-489D-8579-D16A0FB7C917}"/>
          </ac:spMkLst>
        </pc:spChg>
        <pc:spChg chg="add del mod">
          <ac:chgData name="MANUEL ALBERTO GUEVARA  NAJARRO" userId="dc0839a7-ef25-445d-88fe-29223dfab4a5" providerId="ADAL" clId="{98FB8A92-BCA7-48CA-8F11-2B151231262F}" dt="2021-06-17T21:55:14.597" v="1345" actId="478"/>
          <ac:spMkLst>
            <pc:docMk/>
            <pc:sldMk cId="4066532655" sldId="58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0:17:35.456" v="329" actId="478"/>
          <ac:spMkLst>
            <pc:docMk/>
            <pc:sldMk cId="4066532655" sldId="585"/>
            <ac:spMk id="11" creationId="{3DA53240-D384-4268-A536-1504D9EF9F19}"/>
          </ac:spMkLst>
        </pc:spChg>
        <pc:spChg chg="add del">
          <ac:chgData name="MANUEL ALBERTO GUEVARA  NAJARRO" userId="dc0839a7-ef25-445d-88fe-29223dfab4a5" providerId="ADAL" clId="{98FB8A92-BCA7-48CA-8F11-2B151231262F}" dt="2021-06-17T20:17:22.723" v="326" actId="22"/>
          <ac:spMkLst>
            <pc:docMk/>
            <pc:sldMk cId="4066532655" sldId="585"/>
            <ac:spMk id="13" creationId="{BED9698A-DF48-42B1-BE6C-C085E78EB6C1}"/>
          </ac:spMkLst>
        </pc:spChg>
        <pc:spChg chg="add del">
          <ac:chgData name="MANUEL ALBERTO GUEVARA  NAJARRO" userId="dc0839a7-ef25-445d-88fe-29223dfab4a5" providerId="ADAL" clId="{98FB8A92-BCA7-48CA-8F11-2B151231262F}" dt="2021-06-17T20:17:35.084" v="328" actId="22"/>
          <ac:spMkLst>
            <pc:docMk/>
            <pc:sldMk cId="4066532655" sldId="585"/>
            <ac:spMk id="15" creationId="{E7E47C14-7676-4873-9001-730BBBA32A17}"/>
          </ac:spMkLst>
        </pc:spChg>
        <pc:picChg chg="add del mod modCrop">
          <ac:chgData name="MANUEL ALBERTO GUEVARA  NAJARRO" userId="dc0839a7-ef25-445d-88fe-29223dfab4a5" providerId="ADAL" clId="{98FB8A92-BCA7-48CA-8F11-2B151231262F}" dt="2021-06-17T20:17:35.456" v="329" actId="478"/>
          <ac:picMkLst>
            <pc:docMk/>
            <pc:sldMk cId="4066532655" sldId="585"/>
            <ac:picMk id="7" creationId="{90C7522F-18D3-4290-94BE-4B7D2B364283}"/>
          </ac:picMkLst>
        </pc:picChg>
      </pc:sldChg>
      <pc:sldChg chg="addSp delSp modSp mod modAnim">
        <pc:chgData name="MANUEL ALBERTO GUEVARA  NAJARRO" userId="dc0839a7-ef25-445d-88fe-29223dfab4a5" providerId="ADAL" clId="{98FB8A92-BCA7-48CA-8F11-2B151231262F}" dt="2021-06-17T21:51:31.489" v="1326" actId="20577"/>
        <pc:sldMkLst>
          <pc:docMk/>
          <pc:sldMk cId="963236813" sldId="621"/>
        </pc:sldMkLst>
        <pc:spChg chg="mod">
          <ac:chgData name="MANUEL ALBERTO GUEVARA  NAJARRO" userId="dc0839a7-ef25-445d-88fe-29223dfab4a5" providerId="ADAL" clId="{98FB8A92-BCA7-48CA-8F11-2B151231262F}" dt="2021-06-17T21:51:31.489" v="1326" actId="20577"/>
          <ac:spMkLst>
            <pc:docMk/>
            <pc:sldMk cId="963236813" sldId="621"/>
            <ac:spMk id="2" creationId="{2543C3BF-6F49-134E-B600-33E11315630D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6" creationId="{0AC3F489-E1FE-4677-AAAB-649E325DF1CE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8" creationId="{409F98B4-6DC7-48B2-88E5-F5DDA7515EA9}"/>
          </ac:spMkLst>
        </pc:spChg>
        <pc:spChg chg="mod topLvl">
          <ac:chgData name="MANUEL ALBERTO GUEVARA  NAJARRO" userId="dc0839a7-ef25-445d-88fe-29223dfab4a5" providerId="ADAL" clId="{98FB8A92-BCA7-48CA-8F11-2B151231262F}" dt="2021-06-17T21:51:23.180" v="1306" actId="1038"/>
          <ac:spMkLst>
            <pc:docMk/>
            <pc:sldMk cId="963236813" sldId="621"/>
            <ac:spMk id="9" creationId="{CB1C249C-56E1-41FC-A551-5787D9ADB71D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40.306" v="1207" actId="164"/>
          <ac:spMkLst>
            <pc:docMk/>
            <pc:sldMk cId="963236813" sldId="621"/>
            <ac:spMk id="13" creationId="{52835294-A8F4-419E-84F7-2A68D2F140C0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33.741" v="1205" actId="164"/>
          <ac:spMkLst>
            <pc:docMk/>
            <pc:sldMk cId="963236813" sldId="621"/>
            <ac:spMk id="14" creationId="{456E9EB6-CA89-4152-9EA2-4B76C909315E}"/>
          </ac:spMkLst>
        </pc:spChg>
        <pc:spChg chg="add mod topLvl">
          <ac:chgData name="MANUEL ALBERTO GUEVARA  NAJARRO" userId="dc0839a7-ef25-445d-88fe-29223dfab4a5" providerId="ADAL" clId="{98FB8A92-BCA7-48CA-8F11-2B151231262F}" dt="2021-06-17T21:49:25.616" v="1203" actId="164"/>
          <ac:spMkLst>
            <pc:docMk/>
            <pc:sldMk cId="963236813" sldId="621"/>
            <ac:spMk id="15" creationId="{D0F4FF36-B855-40EF-8AEF-F4B3BA2879F7}"/>
          </ac:spMkLst>
        </pc:spChg>
        <pc:grpChg chg="add del mod">
          <ac:chgData name="MANUEL ALBERTO GUEVARA  NAJARRO" userId="dc0839a7-ef25-445d-88fe-29223dfab4a5" providerId="ADAL" clId="{98FB8A92-BCA7-48CA-8F11-2B151231262F}" dt="2021-06-17T21:48:59.940" v="1192" actId="165"/>
          <ac:grpSpMkLst>
            <pc:docMk/>
            <pc:sldMk cId="963236813" sldId="621"/>
            <ac:grpSpMk id="4" creationId="{E255DB58-E551-4215-8A52-9B600C6C05C7}"/>
          </ac:grpSpMkLst>
        </pc:grpChg>
        <pc:grpChg chg="add del mod topLvl">
          <ac:chgData name="MANUEL ALBERTO GUEVARA  NAJARRO" userId="dc0839a7-ef25-445d-88fe-29223dfab4a5" providerId="ADAL" clId="{98FB8A92-BCA7-48CA-8F11-2B151231262F}" dt="2021-06-17T21:49:47.365" v="1269" actId="165"/>
          <ac:grpSpMkLst>
            <pc:docMk/>
            <pc:sldMk cId="963236813" sldId="621"/>
            <ac:grpSpMk id="5" creationId="{9DAC309E-E0C0-46C3-B1ED-10392D8D3F30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6" creationId="{E5A1FD92-371C-47D2-9125-BB7BFD820BFA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7" creationId="{2B9593ED-3631-44DE-8517-CB0CE5D6B04C}"/>
          </ac:grpSpMkLst>
        </pc:grpChg>
        <pc:grpChg chg="add mod">
          <ac:chgData name="MANUEL ALBERTO GUEVARA  NAJARRO" userId="dc0839a7-ef25-445d-88fe-29223dfab4a5" providerId="ADAL" clId="{98FB8A92-BCA7-48CA-8F11-2B151231262F}" dt="2021-06-17T21:51:23.180" v="1306" actId="1038"/>
          <ac:grpSpMkLst>
            <pc:docMk/>
            <pc:sldMk cId="963236813" sldId="621"/>
            <ac:grpSpMk id="18" creationId="{67213461-F120-406C-A9CC-142C3BC5FCD0}"/>
          </ac:grpSpMkLst>
        </pc:grpChg>
        <pc:picChg chg="add mod topLvl">
          <ac:chgData name="MANUEL ALBERTO GUEVARA  NAJARRO" userId="dc0839a7-ef25-445d-88fe-29223dfab4a5" providerId="ADAL" clId="{98FB8A92-BCA7-48CA-8F11-2B151231262F}" dt="2021-06-17T21:49:40.306" v="1207" actId="164"/>
          <ac:picMkLst>
            <pc:docMk/>
            <pc:sldMk cId="963236813" sldId="621"/>
            <ac:picMk id="10" creationId="{36760DB6-B3EC-4487-AE58-2DFD469B607A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51:08.880" v="1290" actId="1038"/>
          <ac:picMkLst>
            <pc:docMk/>
            <pc:sldMk cId="963236813" sldId="621"/>
            <ac:picMk id="11" creationId="{1A004754-E600-43BD-962E-49DAEC5AA3BC}"/>
          </ac:picMkLst>
        </pc:picChg>
        <pc:picChg chg="add mod topLvl">
          <ac:chgData name="MANUEL ALBERTO GUEVARA  NAJARRO" userId="dc0839a7-ef25-445d-88fe-29223dfab4a5" providerId="ADAL" clId="{98FB8A92-BCA7-48CA-8F11-2B151231262F}" dt="2021-06-17T21:49:25.616" v="1203" actId="164"/>
          <ac:picMkLst>
            <pc:docMk/>
            <pc:sldMk cId="963236813" sldId="621"/>
            <ac:picMk id="12" creationId="{AC0BAF20-729E-49EC-8D86-95C790B2ABB4}"/>
          </ac:picMkLst>
        </pc:picChg>
      </pc:sldChg>
      <pc:sldChg chg="modSp del mod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4008424102" sldId="622"/>
        </pc:sldMkLst>
        <pc:spChg chg="mod">
          <ac:chgData name="MANUEL ALBERTO GUEVARA  NAJARRO" userId="dc0839a7-ef25-445d-88fe-29223dfab4a5" providerId="ADAL" clId="{98FB8A92-BCA7-48CA-8F11-2B151231262F}" dt="2021-06-17T20:18:41.050" v="333" actId="20577"/>
          <ac:spMkLst>
            <pc:docMk/>
            <pc:sldMk cId="4008424102" sldId="622"/>
            <ac:spMk id="3" creationId="{4AB43E85-BCAE-3E49-9568-7449B516A171}"/>
          </ac:spMkLst>
        </pc:spChg>
      </pc:sldChg>
      <pc:sldChg chg="del">
        <pc:chgData name="MANUEL ALBERTO GUEVARA  NAJARRO" userId="dc0839a7-ef25-445d-88fe-29223dfab4a5" providerId="ADAL" clId="{98FB8A92-BCA7-48CA-8F11-2B151231262F}" dt="2021-06-17T20:38:15.678" v="384" actId="47"/>
        <pc:sldMkLst>
          <pc:docMk/>
          <pc:sldMk cId="3801035520" sldId="623"/>
        </pc:sldMkLst>
      </pc:sldChg>
      <pc:sldChg chg="addSp delSp modSp add mod">
        <pc:chgData name="MANUEL ALBERTO GUEVARA  NAJARRO" userId="dc0839a7-ef25-445d-88fe-29223dfab4a5" providerId="ADAL" clId="{98FB8A92-BCA7-48CA-8F11-2B151231262F}" dt="2021-06-17T20:33:57.636" v="382" actId="1035"/>
        <pc:sldMkLst>
          <pc:docMk/>
          <pc:sldMk cId="3607512753" sldId="625"/>
        </pc:sldMkLst>
        <pc:spChg chg="del">
          <ac:chgData name="MANUEL ALBERTO GUEVARA  NAJARRO" userId="dc0839a7-ef25-445d-88fe-29223dfab4a5" providerId="ADAL" clId="{98FB8A92-BCA7-48CA-8F11-2B151231262F}" dt="2021-06-17T20:26:14.436" v="340" actId="478"/>
          <ac:spMkLst>
            <pc:docMk/>
            <pc:sldMk cId="3607512753" sldId="625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26:23.335" v="343" actId="14100"/>
          <ac:spMkLst>
            <pc:docMk/>
            <pc:sldMk cId="3607512753" sldId="625"/>
            <ac:spMk id="3" creationId="{4AB43E85-BCAE-3E49-9568-7449B516A171}"/>
          </ac:spMkLst>
        </pc:spChg>
        <pc:spChg chg="add del mod">
          <ac:chgData name="MANUEL ALBERTO GUEVARA  NAJARRO" userId="dc0839a7-ef25-445d-88fe-29223dfab4a5" providerId="ADAL" clId="{98FB8A92-BCA7-48CA-8F11-2B151231262F}" dt="2021-06-17T20:26:24.436" v="344" actId="478"/>
          <ac:spMkLst>
            <pc:docMk/>
            <pc:sldMk cId="3607512753" sldId="625"/>
            <ac:spMk id="6" creationId="{146834FA-3E94-4388-9A87-7CAA03971C8B}"/>
          </ac:spMkLst>
        </pc:spChg>
        <pc:spChg chg="add del">
          <ac:chgData name="MANUEL ALBERTO GUEVARA  NAJARRO" userId="dc0839a7-ef25-445d-88fe-29223dfab4a5" providerId="ADAL" clId="{98FB8A92-BCA7-48CA-8F11-2B151231262F}" dt="2021-06-17T20:31:38.356" v="346" actId="478"/>
          <ac:spMkLst>
            <pc:docMk/>
            <pc:sldMk cId="3607512753" sldId="625"/>
            <ac:spMk id="8" creationId="{D205E4B8-557D-415F-A4C6-AD57D86BB22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10" creationId="{A17995BC-2255-418D-A576-3046B7EE29B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2" creationId="{3CFBF5CA-F6CC-4806-A4BC-1431F92764D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4" creationId="{245F8440-175E-4D84-9CAB-69841C89A6E3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5" creationId="{DC773F4B-F4C3-48A4-B903-AADD29ADF8C1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6" creationId="{0E5E88DD-E38C-4456-BA28-4894567834D6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7" creationId="{E909143A-D5FC-436D-AF07-F308FF25C6F9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8" creationId="{357BA5C7-4B7C-4094-B38E-465BAF4BE7F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19" creationId="{9E1B3582-C94C-47D7-A6D1-CDE37A49CF9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0" creationId="{EA51ED52-E8B0-435A-8D3C-D638E1ADC3BC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1" creationId="{319B7A4A-A745-4642-837B-DFCC8090D9ED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2" creationId="{51582038-5CC7-46CA-B0E2-F6EA5A1A8965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3" creationId="{F1AF3307-99A3-49A4-B04F-D42951137F5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4" creationId="{85C09777-DA7A-4468-AFD9-956E354444AF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5" creationId="{AEA5EA04-BAED-47F4-A9D8-C82B6CD17978}"/>
          </ac:spMkLst>
        </pc:spChg>
        <pc:spChg chg="mod">
          <ac:chgData name="MANUEL ALBERTO GUEVARA  NAJARRO" userId="dc0839a7-ef25-445d-88fe-29223dfab4a5" providerId="ADAL" clId="{98FB8A92-BCA7-48CA-8F11-2B151231262F}" dt="2021-06-17T20:33:50.086" v="370" actId="165"/>
          <ac:spMkLst>
            <pc:docMk/>
            <pc:sldMk cId="3607512753" sldId="625"/>
            <ac:spMk id="26" creationId="{F283E0CA-4E28-4575-BE87-448EF8957D71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4" creationId="{D7C7A21B-B047-4F4A-A45C-520670EB04F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5" creationId="{2CA0B8F8-4381-42AB-BA12-9204EB8C31DF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6" creationId="{C174F4DC-27EB-44E7-A8F4-4B7D4CE9711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7" creationId="{03264B68-6E60-457D-ABFD-3CABEB978B17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8" creationId="{EABDB000-D8B6-4A58-82EC-826897E93145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49" creationId="{60EFF3BC-FA50-4703-B8B0-A6344D2D8B0D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0" creationId="{133E363F-0772-446B-914E-A40203D3CEE3}"/>
          </ac:spMkLst>
        </pc:spChg>
        <pc:spChg chg="add mod topLvl">
          <ac:chgData name="MANUEL ALBERTO GUEVARA  NAJARRO" userId="dc0839a7-ef25-445d-88fe-29223dfab4a5" providerId="ADAL" clId="{98FB8A92-BCA7-48CA-8F11-2B151231262F}" dt="2021-06-17T20:33:57.636" v="382" actId="1035"/>
          <ac:spMkLst>
            <pc:docMk/>
            <pc:sldMk cId="3607512753" sldId="625"/>
            <ac:spMk id="51" creationId="{1811F2DF-85C5-45B4-B7C5-E61D663F4F91}"/>
          </ac:spMkLst>
        </pc:spChg>
        <pc:grpChg chg="add mod topLvl">
          <ac:chgData name="MANUEL ALBERTO GUEVARA  NAJARRO" userId="dc0839a7-ef25-445d-88fe-29223dfab4a5" providerId="ADAL" clId="{98FB8A92-BCA7-48CA-8F11-2B151231262F}" dt="2021-06-17T20:33:57.636" v="382" actId="1035"/>
          <ac:grpSpMkLst>
            <pc:docMk/>
            <pc:sldMk cId="3607512753" sldId="625"/>
            <ac:grpSpMk id="11" creationId="{2D5E2D38-B66D-47F0-84C9-5CCD2E91197D}"/>
          </ac:grpSpMkLst>
        </pc:grpChg>
        <pc:grpChg chg="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13" creationId="{1EA33918-6EFB-49E6-9C5A-4F47021B05B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33:50.086" v="370" actId="165"/>
          <ac:grpSpMkLst>
            <pc:docMk/>
            <pc:sldMk cId="3607512753" sldId="625"/>
            <ac:grpSpMk id="52" creationId="{5852E938-0A3E-4A5C-A980-54F9AAC76FF0}"/>
          </ac:grpSpMkLst>
        </pc:grpChg>
        <pc:picChg chg="add del">
          <ac:chgData name="MANUEL ALBERTO GUEVARA  NAJARRO" userId="dc0839a7-ef25-445d-88fe-29223dfab4a5" providerId="ADAL" clId="{98FB8A92-BCA7-48CA-8F11-2B151231262F}" dt="2021-06-17T20:31:45.161" v="348" actId="478"/>
          <ac:picMkLst>
            <pc:docMk/>
            <pc:sldMk cId="3607512753" sldId="625"/>
            <ac:picMk id="9" creationId="{0508C882-283A-4CF6-92A0-0B6F84C393D4}"/>
          </ac:picMkLst>
        </pc:pic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7" creationId="{3E792A9C-0F4F-47B1-A24D-3B58ECD9063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8" creationId="{D2272044-3607-4BF9-BE03-B774E1288BF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29" creationId="{FA66312E-82CC-4CBF-B19F-972B940856F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0" creationId="{494C6E1C-466B-4893-BE26-CC3D1B4093E1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1" creationId="{9212C2C9-97D6-4499-9836-58AE08B35E1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3" creationId="{C7A5EE7B-0854-4A74-A5D8-672D5167DD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4" creationId="{817FE092-3A0A-472E-8B61-B59282808897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5" creationId="{EDAE3CE5-124D-4160-A505-7AA9C60C0C8F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6" creationId="{1E357A5B-334F-4326-BED1-46358F082694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7" creationId="{E3D34385-2BE3-4A3B-87CD-7B0CDF8A39AA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39" creationId="{96257121-2C73-4D82-9960-B70C9DAACC80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0" creationId="{969E78CE-7750-4A48-A33E-3E13A4AAB605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1" creationId="{6EFD0E4D-FC5E-40F4-AF2D-57A7F09F012E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3:50.086" v="370" actId="165"/>
          <ac:cxnSpMkLst>
            <pc:docMk/>
            <pc:sldMk cId="3607512753" sldId="625"/>
            <ac:cxnSpMk id="43" creationId="{E769F480-F72A-4BBD-986D-168843B3E43B}"/>
          </ac:cxnSpMkLst>
        </pc:cxnChg>
      </pc:sldChg>
      <pc:sldChg chg="addSp delSp modSp add mod">
        <pc:chgData name="MANUEL ALBERTO GUEVARA  NAJARRO" userId="dc0839a7-ef25-445d-88fe-29223dfab4a5" providerId="ADAL" clId="{98FB8A92-BCA7-48CA-8F11-2B151231262F}" dt="2021-06-17T21:55:35.380" v="1346" actId="478"/>
        <pc:sldMkLst>
          <pc:docMk/>
          <pc:sldMk cId="2874552648" sldId="626"/>
        </pc:sldMkLst>
        <pc:spChg chg="mod">
          <ac:chgData name="MANUEL ALBERTO GUEVARA  NAJARRO" userId="dc0839a7-ef25-445d-88fe-29223dfab4a5" providerId="ADAL" clId="{98FB8A92-BCA7-48CA-8F11-2B151231262F}" dt="2021-06-17T20:14:32.648" v="221" actId="14100"/>
          <ac:spMkLst>
            <pc:docMk/>
            <pc:sldMk cId="2874552648" sldId="626"/>
            <ac:spMk id="2" creationId="{CDAE26F3-17B7-3A45-84B2-3574E3E55628}"/>
          </ac:spMkLst>
        </pc:spChg>
        <pc:spChg chg="mod">
          <ac:chgData name="MANUEL ALBERTO GUEVARA  NAJARRO" userId="dc0839a7-ef25-445d-88fe-29223dfab4a5" providerId="ADAL" clId="{98FB8A92-BCA7-48CA-8F11-2B151231262F}" dt="2021-06-17T20:03:27.161" v="198" actId="20577"/>
          <ac:spMkLst>
            <pc:docMk/>
            <pc:sldMk cId="2874552648" sldId="626"/>
            <ac:spMk id="3" creationId="{4AB43E85-BCAE-3E49-9568-7449B516A171}"/>
          </ac:spMkLst>
        </pc:spChg>
        <pc:spChg chg="add mod">
          <ac:chgData name="MANUEL ALBERTO GUEVARA  NAJARRO" userId="dc0839a7-ef25-445d-88fe-29223dfab4a5" providerId="ADAL" clId="{98FB8A92-BCA7-48CA-8F11-2B151231262F}" dt="2021-06-17T20:15:53.007" v="317" actId="1036"/>
          <ac:spMkLst>
            <pc:docMk/>
            <pc:sldMk cId="2874552648" sldId="626"/>
            <ac:spMk id="5" creationId="{07CF08E0-057C-4680-A906-0754EA432F0A}"/>
          </ac:spMkLst>
        </pc:spChg>
        <pc:spChg chg="del mod">
          <ac:chgData name="MANUEL ALBERTO GUEVARA  NAJARRO" userId="dc0839a7-ef25-445d-88fe-29223dfab4a5" providerId="ADAL" clId="{98FB8A92-BCA7-48CA-8F11-2B151231262F}" dt="2021-06-17T21:55:35.380" v="1346" actId="478"/>
          <ac:spMkLst>
            <pc:docMk/>
            <pc:sldMk cId="2874552648" sldId="626"/>
            <ac:spMk id="9" creationId="{87CAB20C-288E-47F4-997B-9380D09062E8}"/>
          </ac:spMkLst>
        </pc:spChg>
        <pc:spChg chg="add del">
          <ac:chgData name="MANUEL ALBERTO GUEVARA  NAJARRO" userId="dc0839a7-ef25-445d-88fe-29223dfab4a5" providerId="ADAL" clId="{98FB8A92-BCA7-48CA-8F11-2B151231262F}" dt="2021-06-17T20:18:28.155" v="331" actId="22"/>
          <ac:spMkLst>
            <pc:docMk/>
            <pc:sldMk cId="2874552648" sldId="626"/>
            <ac:spMk id="10" creationId="{F9BD54CD-DBD5-4634-A2D9-F81F8C1B67D5}"/>
          </ac:spMkLst>
        </pc:spChg>
        <pc:picChg chg="mod modCrop">
          <ac:chgData name="MANUEL ALBERTO GUEVARA  NAJARRO" userId="dc0839a7-ef25-445d-88fe-29223dfab4a5" providerId="ADAL" clId="{98FB8A92-BCA7-48CA-8F11-2B151231262F}" dt="2021-06-17T20:16:01.481" v="323" actId="1035"/>
          <ac:picMkLst>
            <pc:docMk/>
            <pc:sldMk cId="2874552648" sldId="626"/>
            <ac:picMk id="7" creationId="{90C7522F-18D3-4290-94BE-4B7D2B364283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1:32:53.870" v="792" actId="47"/>
        <pc:sldMkLst>
          <pc:docMk/>
          <pc:sldMk cId="1149133547" sldId="627"/>
        </pc:sldMkLst>
      </pc:sldChg>
      <pc:sldChg chg="addSp delSp modSp add del mod">
        <pc:chgData name="MANUEL ALBERTO GUEVARA  NAJARRO" userId="dc0839a7-ef25-445d-88fe-29223dfab4a5" providerId="ADAL" clId="{98FB8A92-BCA7-48CA-8F11-2B151231262F}" dt="2021-06-17T21:21:05.539" v="714" actId="47"/>
        <pc:sldMkLst>
          <pc:docMk/>
          <pc:sldMk cId="919649173" sldId="628"/>
        </pc:sldMkLst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10" creationId="{A17995BC-2255-418D-A576-3046B7EE29B8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4" creationId="{D7C7A21B-B047-4F4A-A45C-520670EB04F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5" creationId="{2CA0B8F8-4381-42AB-BA12-9204EB8C31DF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6" creationId="{C174F4DC-27EB-44E7-A8F4-4B7D4CE9711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7" creationId="{03264B68-6E60-457D-ABFD-3CABEB978B17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8" creationId="{EABDB000-D8B6-4A58-82EC-826897E93145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49" creationId="{60EFF3BC-FA50-4703-B8B0-A6344D2D8B0D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0" creationId="{133E363F-0772-446B-914E-A40203D3CEE3}"/>
          </ac:spMkLst>
        </pc:spChg>
        <pc:spChg chg="del">
          <ac:chgData name="MANUEL ALBERTO GUEVARA  NAJARRO" userId="dc0839a7-ef25-445d-88fe-29223dfab4a5" providerId="ADAL" clId="{98FB8A92-BCA7-48CA-8F11-2B151231262F}" dt="2021-06-17T20:38:24.234" v="385" actId="478"/>
          <ac:spMkLst>
            <pc:docMk/>
            <pc:sldMk cId="919649173" sldId="628"/>
            <ac:spMk id="51" creationId="{1811F2DF-85C5-45B4-B7C5-E61D663F4F91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2" creationId="{875CE6A0-2306-4DB4-9C92-57BC6E98D3DC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3" creationId="{E88B9CB1-1CD1-4407-9734-A3AC4BFACB90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4" creationId="{773013DE-E03C-48AD-A858-060600C47FD6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5" creationId="{732ABBB0-7D22-45D8-A578-F5F55E83C0A8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6" creationId="{A140825E-1FA4-4EA2-8F82-1DF6F0CC2C23}"/>
          </ac:spMkLst>
        </pc:spChg>
        <pc:spChg chg="add del mod">
          <ac:chgData name="MANUEL ALBERTO GUEVARA  NAJARRO" userId="dc0839a7-ef25-445d-88fe-29223dfab4a5" providerId="ADAL" clId="{98FB8A92-BCA7-48CA-8F11-2B151231262F}" dt="2021-06-17T20:42:17.417" v="389"/>
          <ac:spMkLst>
            <pc:docMk/>
            <pc:sldMk cId="919649173" sldId="628"/>
            <ac:spMk id="57" creationId="{31032977-C6C0-4570-9193-7F880AC62BF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59" creationId="{279F5E95-2278-454F-8644-DCEEC970E3BC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0" creationId="{AEDFC964-23E2-480D-B171-377E1814E05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2" creationId="{5795A7A2-79C3-4255-B68C-1C6CE198148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3" creationId="{95BA3D35-C84B-4B7D-8B05-9225D1107965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5" creationId="{6C95314F-5A26-41BC-950F-AC6E3B1551A8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6" creationId="{04012DC3-DF43-4775-81E5-493A945450DD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8" creationId="{1577FA11-FDCC-441D-9D21-CBE69DFBBA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69" creationId="{6A686D76-90D0-4273-8E8F-68BB9CCEBB23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1" creationId="{E75EF82E-AA43-4C56-BD94-658CF1A86A40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2" creationId="{5B7DE895-04C7-4149-B079-86F184E298AB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4" creationId="{21E442F3-258D-4E74-9246-D009517A7352}"/>
          </ac:spMkLst>
        </pc:spChg>
        <pc:spChg chg="mod">
          <ac:chgData name="MANUEL ALBERTO GUEVARA  NAJARRO" userId="dc0839a7-ef25-445d-88fe-29223dfab4a5" providerId="ADAL" clId="{98FB8A92-BCA7-48CA-8F11-2B151231262F}" dt="2021-06-17T20:42:15.376" v="388"/>
          <ac:spMkLst>
            <pc:docMk/>
            <pc:sldMk cId="919649173" sldId="628"/>
            <ac:spMk id="75" creationId="{C4A6474B-099A-4AAD-8004-99B6BD27172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6" creationId="{3AFCA0EE-E101-4230-9075-AE68500FBEBB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7" creationId="{F8C53359-0AF9-447E-A02F-BF45379CF0BE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8" creationId="{472C54B3-D510-4E1B-AB29-E1D112E08DB9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79" creationId="{2E062D18-3682-4F25-AD35-57F25EC0D4E7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0" creationId="{A3DBC556-0E0D-4721-AD86-A2DF67381774}"/>
          </ac:spMkLst>
        </pc:spChg>
        <pc:spChg chg="add del mod">
          <ac:chgData name="MANUEL ALBERTO GUEVARA  NAJARRO" userId="dc0839a7-ef25-445d-88fe-29223dfab4a5" providerId="ADAL" clId="{98FB8A92-BCA7-48CA-8F11-2B151231262F}" dt="2021-06-17T20:42:29.116" v="393"/>
          <ac:spMkLst>
            <pc:docMk/>
            <pc:sldMk cId="919649173" sldId="628"/>
            <ac:spMk id="81" creationId="{C61949CC-880F-42B1-966A-5950E100C0C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3" creationId="{6892FFCA-AF3C-40D8-9C24-3733E1DDAB1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4" creationId="{FAEFB07C-AE40-40FF-B010-9204EB333FF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6" creationId="{55F5B025-837F-4E20-AAAB-FB042FA18B14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7" creationId="{8FA4E657-25DC-4290-A8A7-88803D19B166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89" creationId="{EA2C6A65-E953-4256-A6B8-E2BCF291242E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0" creationId="{4713A628-E2E8-48F3-9E61-C57779E2FAA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2" creationId="{F7BA2125-CEA5-4EA7-B520-A6F9D24B375B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3" creationId="{5540C74B-995F-4425-AD55-FDF96DC01883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5" creationId="{DB789874-FE27-49C8-BF70-28B77CBB35BC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6" creationId="{22444700-F736-4B8E-A91A-CFC704BF1C6D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8" creationId="{0638949D-1782-46AE-8F68-EDC12190E185}"/>
          </ac:spMkLst>
        </pc:spChg>
        <pc:spChg chg="mod">
          <ac:chgData name="MANUEL ALBERTO GUEVARA  NAJARRO" userId="dc0839a7-ef25-445d-88fe-29223dfab4a5" providerId="ADAL" clId="{98FB8A92-BCA7-48CA-8F11-2B151231262F}" dt="2021-06-17T20:42:18.456" v="390"/>
          <ac:spMkLst>
            <pc:docMk/>
            <pc:sldMk cId="919649173" sldId="628"/>
            <ac:spMk id="99" creationId="{1B37FDA5-DDBE-4FE6-A294-ABE75A33B59A}"/>
          </ac:spMkLst>
        </pc:spChg>
        <pc:spChg chg="add mod">
          <ac:chgData name="MANUEL ALBERTO GUEVARA  NAJARRO" userId="dc0839a7-ef25-445d-88fe-29223dfab4a5" providerId="ADAL" clId="{98FB8A92-BCA7-48CA-8F11-2B151231262F}" dt="2021-06-17T20:43:49.838" v="401" actId="207"/>
          <ac:spMkLst>
            <pc:docMk/>
            <pc:sldMk cId="919649173" sldId="628"/>
            <ac:spMk id="100" creationId="{EE23E786-288D-4063-B6DE-FCF8963901D3}"/>
          </ac:spMkLst>
        </pc:spChg>
        <pc:spChg chg="add mod">
          <ac:chgData name="MANUEL ALBERTO GUEVARA  NAJARRO" userId="dc0839a7-ef25-445d-88fe-29223dfab4a5" providerId="ADAL" clId="{98FB8A92-BCA7-48CA-8F11-2B151231262F}" dt="2021-06-17T20:43:53.422" v="402" actId="207"/>
          <ac:spMkLst>
            <pc:docMk/>
            <pc:sldMk cId="919649173" sldId="628"/>
            <ac:spMk id="101" creationId="{DF1BC56D-A00D-4502-A921-4E8292DB5EFD}"/>
          </ac:spMkLst>
        </pc:spChg>
        <pc:spChg chg="add mod">
          <ac:chgData name="MANUEL ALBERTO GUEVARA  NAJARRO" userId="dc0839a7-ef25-445d-88fe-29223dfab4a5" providerId="ADAL" clId="{98FB8A92-BCA7-48CA-8F11-2B151231262F}" dt="2021-06-17T20:43:56.655" v="403" actId="207"/>
          <ac:spMkLst>
            <pc:docMk/>
            <pc:sldMk cId="919649173" sldId="628"/>
            <ac:spMk id="102" creationId="{F11A435F-8820-4187-865B-1764DFC30EC6}"/>
          </ac:spMkLst>
        </pc:spChg>
        <pc:spChg chg="add mod">
          <ac:chgData name="MANUEL ALBERTO GUEVARA  NAJARRO" userId="dc0839a7-ef25-445d-88fe-29223dfab4a5" providerId="ADAL" clId="{98FB8A92-BCA7-48CA-8F11-2B151231262F}" dt="2021-06-17T20:43:59.708" v="404" actId="207"/>
          <ac:spMkLst>
            <pc:docMk/>
            <pc:sldMk cId="919649173" sldId="628"/>
            <ac:spMk id="103" creationId="{12B498B4-C029-4CD9-AE68-3ADB1F6DC8E3}"/>
          </ac:spMkLst>
        </pc:spChg>
        <pc:spChg chg="add mod">
          <ac:chgData name="MANUEL ALBERTO GUEVARA  NAJARRO" userId="dc0839a7-ef25-445d-88fe-29223dfab4a5" providerId="ADAL" clId="{98FB8A92-BCA7-48CA-8F11-2B151231262F}" dt="2021-06-17T20:44:04.872" v="405" actId="207"/>
          <ac:spMkLst>
            <pc:docMk/>
            <pc:sldMk cId="919649173" sldId="628"/>
            <ac:spMk id="104" creationId="{762A8EF4-5D61-427D-869A-D968D0D1147B}"/>
          </ac:spMkLst>
        </pc:spChg>
        <pc:spChg chg="add mod">
          <ac:chgData name="MANUEL ALBERTO GUEVARA  NAJARRO" userId="dc0839a7-ef25-445d-88fe-29223dfab4a5" providerId="ADAL" clId="{98FB8A92-BCA7-48CA-8F11-2B151231262F}" dt="2021-06-17T20:44:21.954" v="408" actId="207"/>
          <ac:spMkLst>
            <pc:docMk/>
            <pc:sldMk cId="919649173" sldId="628"/>
            <ac:spMk id="105" creationId="{0E896E69-CCA5-4FDD-99C7-5103ECA11A36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07" creationId="{3888E005-69E3-4F7A-A6C4-5E11AC7F7C47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08" creationId="{4F35FAD9-5DC8-4D3C-AFC3-214754B0105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0" creationId="{EBA60768-82F1-4166-AD30-212EACDE6B29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1" creationId="{7BE09CA9-5BF8-4B3B-B473-68C13050EB62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3" creationId="{029ABA49-E388-4DA2-9AF3-7C5B38BD7B16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4" creationId="{B6E8F782-1D0C-4D73-92AE-1C0A9E18FCA1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6" creationId="{0C9B5BBB-3E9D-41B8-9904-1AC859041451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17" creationId="{3A0646E1-D799-40A5-B266-C4E276429C28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19" creationId="{0507E863-C4A1-4E3A-88EE-B1F4057431E2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0" creationId="{A4E0A58F-3792-4255-8A1D-25258307AAFF}"/>
          </ac:spMkLst>
        </pc:spChg>
        <pc:spChg chg="mod topLvl">
          <ac:chgData name="MANUEL ALBERTO GUEVARA  NAJARRO" userId="dc0839a7-ef25-445d-88fe-29223dfab4a5" providerId="ADAL" clId="{98FB8A92-BCA7-48CA-8F11-2B151231262F}" dt="2021-06-17T20:44:35.961" v="410" actId="165"/>
          <ac:spMkLst>
            <pc:docMk/>
            <pc:sldMk cId="919649173" sldId="628"/>
            <ac:spMk id="122" creationId="{E9B955B7-1F99-4460-A9EC-89922F63D2BE}"/>
          </ac:spMkLst>
        </pc:spChg>
        <pc:spChg chg="del mod topLvl">
          <ac:chgData name="MANUEL ALBERTO GUEVARA  NAJARRO" userId="dc0839a7-ef25-445d-88fe-29223dfab4a5" providerId="ADAL" clId="{98FB8A92-BCA7-48CA-8F11-2B151231262F}" dt="2021-06-17T20:44:39.406" v="411" actId="478"/>
          <ac:spMkLst>
            <pc:docMk/>
            <pc:sldMk cId="919649173" sldId="628"/>
            <ac:spMk id="123" creationId="{68B53FD5-C864-490A-8044-ACD5BE39DCD8}"/>
          </ac:spMkLst>
        </pc:spChg>
        <pc:grpChg chg="del">
          <ac:chgData name="MANUEL ALBERTO GUEVARA  NAJARRO" userId="dc0839a7-ef25-445d-88fe-29223dfab4a5" providerId="ADAL" clId="{98FB8A92-BCA7-48CA-8F11-2B151231262F}" dt="2021-06-17T20:38:24.234" v="385" actId="478"/>
          <ac:grpSpMkLst>
            <pc:docMk/>
            <pc:sldMk cId="919649173" sldId="628"/>
            <ac:grpSpMk id="11" creationId="{2D5E2D38-B66D-47F0-84C9-5CCD2E91197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58" creationId="{2006213A-9438-4C2A-A42E-39380DEF54C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1" creationId="{F26FA1FE-D91F-4B46-BF92-034DB375A52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4" creationId="{D868D821-805C-4A67-BCDA-8A16BCB1DB6C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67" creationId="{944016BD-7C41-4D3A-A90E-BF49C7EE5775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0" creationId="{CDA9BF2D-2EB3-4D2A-918D-98A4EE49EFC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17.417" v="389"/>
          <ac:grpSpMkLst>
            <pc:docMk/>
            <pc:sldMk cId="919649173" sldId="628"/>
            <ac:grpSpMk id="73" creationId="{46FA19D1-A4FD-4E1C-8354-703443EA2E83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2" creationId="{94DC1E2F-BA61-4C88-9028-AEC6E374BDB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5" creationId="{5AFABFF1-210C-4C75-8A45-1168D31C623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88" creationId="{20B1EB8A-2246-49FD-A155-DDDBD626484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1" creationId="{A5C491A4-B8E6-4775-833F-D5597ADAA9FE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4" creationId="{9C7B4F96-E4E6-42B3-99E3-32F8DD0790C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2:29.116" v="393"/>
          <ac:grpSpMkLst>
            <pc:docMk/>
            <pc:sldMk cId="919649173" sldId="628"/>
            <ac:grpSpMk id="97" creationId="{8702B808-DD04-4EBD-A379-86E958BA4F9A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6" creationId="{6F22634E-8FC2-4DCF-A1C9-7F79A65CDEE0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09" creationId="{A64B0702-E911-4E8C-A582-15F102990B8F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2" creationId="{CFC140E8-384B-4DEF-92B6-9251ECD2AF02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5" creationId="{B2F61095-88BE-415D-87B8-AB5BFB503206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18" creationId="{3088BD5D-D35E-4B9D-9D3A-7682BCD733DD}"/>
          </ac:grpSpMkLst>
        </pc:grpChg>
        <pc:grpChg chg="add del mod">
          <ac:chgData name="MANUEL ALBERTO GUEVARA  NAJARRO" userId="dc0839a7-ef25-445d-88fe-29223dfab4a5" providerId="ADAL" clId="{98FB8A92-BCA7-48CA-8F11-2B151231262F}" dt="2021-06-17T20:44:35.961" v="410" actId="165"/>
          <ac:grpSpMkLst>
            <pc:docMk/>
            <pc:sldMk cId="919649173" sldId="628"/>
            <ac:grpSpMk id="121" creationId="{AE068DBE-7023-4EB6-8447-F1C65740AC97}"/>
          </ac:grpSpMkLst>
        </pc:grpChg>
        <pc:picChg chg="add del mod">
          <ac:chgData name="MANUEL ALBERTO GUEVARA  NAJARRO" userId="dc0839a7-ef25-445d-88fe-29223dfab4a5" providerId="ADAL" clId="{98FB8A92-BCA7-48CA-8F11-2B151231262F}" dt="2021-06-17T20:43:10.367" v="398"/>
          <ac:picMkLst>
            <pc:docMk/>
            <pc:sldMk cId="919649173" sldId="628"/>
            <ac:picMk id="124" creationId="{408FF750-E9D5-4B96-98E8-0709751BFD9A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5" creationId="{54F72207-80F4-487F-BEFA-F8DA0A141FFE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6" creationId="{E9CAC084-DE54-4429-96EA-E17ECE835AD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7" creationId="{DF76B471-12BB-4F89-A5B7-E3A6643898BB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8" creationId="{CC75EE25-5745-440F-BC88-EA5A0B5B80CD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29" creationId="{122500E8-7427-43A3-AEA1-A953031828F9}"/>
          </ac:picMkLst>
        </pc:picChg>
        <pc:picChg chg="add del mod">
          <ac:chgData name="MANUEL ALBERTO GUEVARA  NAJARRO" userId="dc0839a7-ef25-445d-88fe-29223dfab4a5" providerId="ADAL" clId="{98FB8A92-BCA7-48CA-8F11-2B151231262F}" dt="2021-06-17T20:43:44.377" v="400" actId="21"/>
          <ac:picMkLst>
            <pc:docMk/>
            <pc:sldMk cId="919649173" sldId="628"/>
            <ac:picMk id="130" creationId="{58C93FEE-DE88-48CD-88BC-F1508578CA8A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1" creationId="{E26A2ED5-5032-4F32-861C-995D719B18F3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2" creationId="{7FFD304D-F441-44E3-B840-E3FBA4BB3CA6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3" creationId="{82B8083F-99CE-4CA6-B2EE-C630B491138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4" creationId="{6251AD4A-A3D7-4CB9-A05B-E777662F6397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5" creationId="{F3902A19-D4CB-4E91-84BC-38BBE04E1EDB}"/>
          </ac:picMkLst>
        </pc:picChg>
        <pc:picChg chg="add mod">
          <ac:chgData name="MANUEL ALBERTO GUEVARA  NAJARRO" userId="dc0839a7-ef25-445d-88fe-29223dfab4a5" providerId="ADAL" clId="{98FB8A92-BCA7-48CA-8F11-2B151231262F}" dt="2021-06-17T20:44:22.871" v="409"/>
          <ac:picMkLst>
            <pc:docMk/>
            <pc:sldMk cId="919649173" sldId="628"/>
            <ac:picMk id="136" creationId="{9F8872A5-0E0C-4FAA-B0D6-B9B0C7ADD7D1}"/>
          </ac:picMkLst>
        </pc:pic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2" creationId="{9C81D184-C640-498C-BC04-06769E6200E5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38" creationId="{2C8A69AA-E82C-4EBD-9B99-3D670B85943C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2" creationId="{13FF14DD-D98E-49B3-A9BA-8A48E3AC0CED}"/>
          </ac:cxnSpMkLst>
        </pc:cxnChg>
        <pc:cxnChg chg="mod">
          <ac:chgData name="MANUEL ALBERTO GUEVARA  NAJARRO" userId="dc0839a7-ef25-445d-88fe-29223dfab4a5" providerId="ADAL" clId="{98FB8A92-BCA7-48CA-8F11-2B151231262F}" dt="2021-06-17T20:38:24.234" v="385" actId="478"/>
          <ac:cxnSpMkLst>
            <pc:docMk/>
            <pc:sldMk cId="919649173" sldId="628"/>
            <ac:cxnSpMk id="43" creationId="{E769F480-F72A-4BBD-986D-168843B3E43B}"/>
          </ac:cxnSpMkLst>
        </pc:cxnChg>
      </pc:sldChg>
      <pc:sldChg chg="addSp delSp modSp add del mod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108146528" sldId="629"/>
        </pc:sldMkLst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2" creationId="{279408E2-220A-462D-AFE7-539E0D7063A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3" creationId="{04438386-D8AF-45A9-9260-79AB20ED98CE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4" creationId="{DE5ABE62-F688-4419-9697-A15C3C1B2FD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5" creationId="{76D3561D-EB84-45E9-926C-8BE14F9CE100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6" creationId="{7682CED4-A6CF-4219-A64D-366E1B4BC02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7" creationId="{2C9080CB-32F3-4AE7-BE93-62CD6B5C830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8" creationId="{F0A4331F-177A-4486-B971-D683C80C910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29" creationId="{80467875-9AC5-4F85-BCBD-E9F45051D10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0" creationId="{CB26EEE9-F214-431B-9569-6F720FA493AB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1" creationId="{D502E5B7-A814-402B-BCDA-BDA583093D59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2" creationId="{2EEE8ED9-4AEF-4E3C-A59A-CCEC78D4B2BC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3" creationId="{E5F585AF-A511-446B-9CBA-130A99678D23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4" creationId="{9F85B130-2956-4DCD-B1AD-3FA6C3863507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5" creationId="{F60F1AC2-0687-4D54-833C-6FC35BEC42B4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6" creationId="{9DE0066B-C501-4559-8F95-2FF09CE11075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7" creationId="{7135C2B3-8BCD-4BDC-8229-D746A733AC9A}"/>
          </ac:spMkLst>
        </pc:spChg>
        <pc:spChg chg="add del mod">
          <ac:chgData name="MANUEL ALBERTO GUEVARA  NAJARRO" userId="dc0839a7-ef25-445d-88fe-29223dfab4a5" providerId="ADAL" clId="{98FB8A92-BCA7-48CA-8F11-2B151231262F}" dt="2021-06-17T20:45:34.707" v="415"/>
          <ac:spMkLst>
            <pc:docMk/>
            <pc:sldMk cId="1108146528" sldId="629"/>
            <ac:spMk id="38" creationId="{0E44B549-B04E-49EE-8984-C7D6C3A210DF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39" creationId="{ACC695CE-44CC-4B6E-A480-F9F483B6AB96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0" creationId="{C355B0CF-6879-4060-9B65-E091EA5B23D9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1" creationId="{D4B932D7-C73A-4F80-99E8-F9AB77348FCA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2" creationId="{E7D2B2B0-17C2-4943-8E20-4437192CAD2F}"/>
          </ac:spMkLst>
        </pc:spChg>
        <pc:spChg chg="add mod">
          <ac:chgData name="MANUEL ALBERTO GUEVARA  NAJARRO" userId="dc0839a7-ef25-445d-88fe-29223dfab4a5" providerId="ADAL" clId="{98FB8A92-BCA7-48CA-8F11-2B151231262F}" dt="2021-06-17T20:50:01.777" v="504" actId="1035"/>
          <ac:spMkLst>
            <pc:docMk/>
            <pc:sldMk cId="1108146528" sldId="629"/>
            <ac:spMk id="43" creationId="{F924FD13-0A7D-416A-BA1A-CB3B19374B83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4" creationId="{B3866260-1651-4807-8EA5-A0AEC8028581}"/>
          </ac:spMkLst>
        </pc:spChg>
        <pc:spChg chg="add mod">
          <ac:chgData name="MANUEL ALBERTO GUEVARA  NAJARRO" userId="dc0839a7-ef25-445d-88fe-29223dfab4a5" providerId="ADAL" clId="{98FB8A92-BCA7-48CA-8F11-2B151231262F}" dt="2021-06-17T20:47:23.076" v="446" actId="1037"/>
          <ac:spMkLst>
            <pc:docMk/>
            <pc:sldMk cId="1108146528" sldId="629"/>
            <ac:spMk id="45" creationId="{A11AFCFC-2540-47C6-B450-9F3938378212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6" creationId="{0E35263E-6331-44AB-A943-D26438CCAA9C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47" creationId="{6B92C311-0F48-4D60-B8FB-1A856F9091FD}"/>
          </ac:spMkLst>
        </pc:spChg>
        <pc:spChg chg="add mod">
          <ac:chgData name="MANUEL ALBERTO GUEVARA  NAJARRO" userId="dc0839a7-ef25-445d-88fe-29223dfab4a5" providerId="ADAL" clId="{98FB8A92-BCA7-48CA-8F11-2B151231262F}" dt="2021-06-17T20:47:35.097" v="455" actId="1038"/>
          <ac:spMkLst>
            <pc:docMk/>
            <pc:sldMk cId="1108146528" sldId="629"/>
            <ac:spMk id="48" creationId="{623F76FC-39AA-46BA-9428-0000BF320917}"/>
          </ac:spMkLst>
        </pc:spChg>
        <pc:spChg chg="add del mod">
          <ac:chgData name="MANUEL ALBERTO GUEVARA  NAJARRO" userId="dc0839a7-ef25-445d-88fe-29223dfab4a5" providerId="ADAL" clId="{98FB8A92-BCA7-48CA-8F11-2B151231262F}" dt="2021-06-17T20:50:04.402" v="505" actId="478"/>
          <ac:spMkLst>
            <pc:docMk/>
            <pc:sldMk cId="1108146528" sldId="629"/>
            <ac:spMk id="49" creationId="{3941BB46-F846-411E-83AF-59E30F5F19DE}"/>
          </ac:spMkLst>
        </pc:spChg>
        <pc:spChg chg="add del mod">
          <ac:chgData name="MANUEL ALBERTO GUEVARA  NAJARRO" userId="dc0839a7-ef25-445d-88fe-29223dfab4a5" providerId="ADAL" clId="{98FB8A92-BCA7-48CA-8F11-2B151231262F}" dt="2021-06-17T20:46:19.877" v="423" actId="478"/>
          <ac:spMkLst>
            <pc:docMk/>
            <pc:sldMk cId="1108146528" sldId="629"/>
            <ac:spMk id="50" creationId="{87A4597C-749A-442C-B144-EB899A14801C}"/>
          </ac:spMkLst>
        </pc:spChg>
        <pc:spChg chg="add mod">
          <ac:chgData name="MANUEL ALBERTO GUEVARA  NAJARRO" userId="dc0839a7-ef25-445d-88fe-29223dfab4a5" providerId="ADAL" clId="{98FB8A92-BCA7-48CA-8F11-2B151231262F}" dt="2021-06-17T20:50:40.147" v="599" actId="790"/>
          <ac:spMkLst>
            <pc:docMk/>
            <pc:sldMk cId="1108146528" sldId="629"/>
            <ac:spMk id="55" creationId="{44EFE15E-4CBC-4AC5-974A-C4C18972DD37}"/>
          </ac:spMkLst>
        </pc:spChg>
        <pc:spChg chg="add mod">
          <ac:chgData name="MANUEL ALBERTO GUEVARA  NAJARRO" userId="dc0839a7-ef25-445d-88fe-29223dfab4a5" providerId="ADAL" clId="{98FB8A92-BCA7-48CA-8F11-2B151231262F}" dt="2021-06-17T20:51:49.327" v="625" actId="14100"/>
          <ac:spMkLst>
            <pc:docMk/>
            <pc:sldMk cId="1108146528" sldId="629"/>
            <ac:spMk id="56" creationId="{DAEE2C90-2FD8-4EA6-AA4D-843E8746942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0" creationId="{EE23E786-288D-4063-B6DE-FCF8963901D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1" creationId="{DF1BC56D-A00D-4502-A921-4E8292DB5EFD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2" creationId="{F11A435F-8820-4187-865B-1764DFC30EC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3" creationId="{12B498B4-C029-4CD9-AE68-3ADB1F6DC8E3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4" creationId="{762A8EF4-5D61-427D-869A-D968D0D1147B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5" creationId="{0E896E69-CCA5-4FDD-99C7-5103ECA11A3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07" creationId="{3888E005-69E3-4F7A-A6C4-5E11AC7F7C47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0" creationId="{EBA60768-82F1-4166-AD30-212EACDE6B29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3" creationId="{029ABA49-E388-4DA2-9AF3-7C5B38BD7B16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6" creationId="{0C9B5BBB-3E9D-41B8-9904-1AC859041451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19" creationId="{0507E863-C4A1-4E3A-88EE-B1F4057431E2}"/>
          </ac:spMkLst>
        </pc:spChg>
        <pc:spChg chg="del">
          <ac:chgData name="MANUEL ALBERTO GUEVARA  NAJARRO" userId="dc0839a7-ef25-445d-88fe-29223dfab4a5" providerId="ADAL" clId="{98FB8A92-BCA7-48CA-8F11-2B151231262F}" dt="2021-06-17T20:45:15.511" v="413" actId="478"/>
          <ac:spMkLst>
            <pc:docMk/>
            <pc:sldMk cId="1108146528" sldId="629"/>
            <ac:spMk id="122" creationId="{E9B955B7-1F99-4460-A9EC-89922F63D2BE}"/>
          </ac:spMkLst>
        </pc:sp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1" creationId="{E01BF0BA-DEFA-4C51-9132-EBA48F500DF8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2" creationId="{F3BAC3D1-176C-49EB-85CC-7901A855F4C6}"/>
          </ac:picMkLst>
        </pc:picChg>
        <pc:picChg chg="add mod">
          <ac:chgData name="MANUEL ALBERTO GUEVARA  NAJARRO" userId="dc0839a7-ef25-445d-88fe-29223dfab4a5" providerId="ADAL" clId="{98FB8A92-BCA7-48CA-8F11-2B151231262F}" dt="2021-06-17T20:47:23.076" v="446" actId="1037"/>
          <ac:picMkLst>
            <pc:docMk/>
            <pc:sldMk cId="1108146528" sldId="629"/>
            <ac:picMk id="53" creationId="{5F227B4B-07E1-4668-A411-9B42DAA84F10}"/>
          </ac:picMkLst>
        </pc:picChg>
        <pc:picChg chg="add mod">
          <ac:chgData name="MANUEL ALBERTO GUEVARA  NAJARRO" userId="dc0839a7-ef25-445d-88fe-29223dfab4a5" providerId="ADAL" clId="{98FB8A92-BCA7-48CA-8F11-2B151231262F}" dt="2021-06-17T20:47:35.097" v="455" actId="1038"/>
          <ac:picMkLst>
            <pc:docMk/>
            <pc:sldMk cId="1108146528" sldId="629"/>
            <ac:picMk id="54" creationId="{54CC9A94-2017-4422-9D43-845757D632B2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1" creationId="{E26A2ED5-5032-4F32-861C-995D719B18F3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2" creationId="{7FFD304D-F441-44E3-B840-E3FBA4BB3CA6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3" creationId="{82B8083F-99CE-4CA6-B2EE-C630B491138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4" creationId="{6251AD4A-A3D7-4CB9-A05B-E777662F6397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5" creationId="{F3902A19-D4CB-4E91-84BC-38BBE04E1EDB}"/>
          </ac:picMkLst>
        </pc:picChg>
        <pc:picChg chg="del">
          <ac:chgData name="MANUEL ALBERTO GUEVARA  NAJARRO" userId="dc0839a7-ef25-445d-88fe-29223dfab4a5" providerId="ADAL" clId="{98FB8A92-BCA7-48CA-8F11-2B151231262F}" dt="2021-06-17T20:45:15.511" v="413" actId="478"/>
          <ac:picMkLst>
            <pc:docMk/>
            <pc:sldMk cId="1108146528" sldId="629"/>
            <ac:picMk id="136" creationId="{9F8872A5-0E0C-4FAA-B0D6-B9B0C7ADD7D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42:11.436" v="387" actId="22"/>
        <pc:sldMkLst>
          <pc:docMk/>
          <pc:sldMk cId="3810889754" sldId="629"/>
        </pc:sldMkLst>
      </pc:sldChg>
      <pc:sldChg chg="addSp delSp modSp add mod ord">
        <pc:chgData name="MANUEL ALBERTO GUEVARA  NAJARRO" userId="dc0839a7-ef25-445d-88fe-29223dfab4a5" providerId="ADAL" clId="{98FB8A92-BCA7-48CA-8F11-2B151231262F}" dt="2021-06-17T21:28:30.578" v="771" actId="14826"/>
        <pc:sldMkLst>
          <pc:docMk/>
          <pc:sldMk cId="2932305907" sldId="630"/>
        </pc:sldMkLst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39" creationId="{ACC695CE-44CC-4B6E-A480-F9F483B6AB96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2" creationId="{E7D2B2B0-17C2-4943-8E20-4437192CAD2F}"/>
          </ac:spMkLst>
        </pc:spChg>
        <pc:spChg chg="mod">
          <ac:chgData name="MANUEL ALBERTO GUEVARA  NAJARRO" userId="dc0839a7-ef25-445d-88fe-29223dfab4a5" providerId="ADAL" clId="{98FB8A92-BCA7-48CA-8F11-2B151231262F}" dt="2021-06-17T21:01:04.968" v="681" actId="14100"/>
          <ac:spMkLst>
            <pc:docMk/>
            <pc:sldMk cId="2932305907" sldId="630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5" creationId="{A11AFCFC-2540-47C6-B450-9F3938378212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48" creationId="{623F76FC-39AA-46BA-9428-0000BF320917}"/>
          </ac:spMkLst>
        </pc:spChg>
        <pc:spChg chg="mod">
          <ac:chgData name="MANUEL ALBERTO GUEVARA  NAJARRO" userId="dc0839a7-ef25-445d-88fe-29223dfab4a5" providerId="ADAL" clId="{98FB8A92-BCA7-48CA-8F11-2B151231262F}" dt="2021-06-17T21:00:53.515" v="675" actId="1037"/>
          <ac:spMkLst>
            <pc:docMk/>
            <pc:sldMk cId="2932305907" sldId="630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01:02.448" v="680" actId="14100"/>
          <ac:spMkLst>
            <pc:docMk/>
            <pc:sldMk cId="2932305907" sldId="630"/>
            <ac:spMk id="56" creationId="{DAEE2C90-2FD8-4EA6-AA4D-843E87469421}"/>
          </ac:spMkLst>
        </pc:spChg>
        <pc:picChg chg="add del">
          <ac:chgData name="MANUEL ALBERTO GUEVARA  NAJARRO" userId="dc0839a7-ef25-445d-88fe-29223dfab4a5" providerId="ADAL" clId="{98FB8A92-BCA7-48CA-8F11-2B151231262F}" dt="2021-06-17T21:25:42.135" v="765" actId="22"/>
          <ac:picMkLst>
            <pc:docMk/>
            <pc:sldMk cId="2932305907" sldId="630"/>
            <ac:picMk id="5" creationId="{C823C2C2-0A4B-4DD0-BAD1-9AC5BCD657C5}"/>
          </ac:picMkLst>
        </pc:picChg>
        <pc:picChg chg="add del">
          <ac:chgData name="MANUEL ALBERTO GUEVARA  NAJARRO" userId="dc0839a7-ef25-445d-88fe-29223dfab4a5" providerId="ADAL" clId="{98FB8A92-BCA7-48CA-8F11-2B151231262F}" dt="2021-06-17T21:26:54.175" v="769" actId="22"/>
          <ac:picMkLst>
            <pc:docMk/>
            <pc:sldMk cId="2932305907" sldId="630"/>
            <ac:picMk id="7" creationId="{D0B955D5-0815-4A72-B1D5-2FE7DB9E8C88}"/>
          </ac:picMkLst>
        </pc:picChg>
        <pc:picChg chg="mod">
          <ac:chgData name="MANUEL ALBERTO GUEVARA  NAJARRO" userId="dc0839a7-ef25-445d-88fe-29223dfab4a5" providerId="ADAL" clId="{98FB8A92-BCA7-48CA-8F11-2B151231262F}" dt="2021-06-17T21:25:44.651" v="766" actId="14826"/>
          <ac:picMkLst>
            <pc:docMk/>
            <pc:sldMk cId="2932305907" sldId="630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6:32.901" v="767" actId="14826"/>
          <ac:picMkLst>
            <pc:docMk/>
            <pc:sldMk cId="2932305907" sldId="630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6:56.616" v="770" actId="14826"/>
          <ac:picMkLst>
            <pc:docMk/>
            <pc:sldMk cId="2932305907" sldId="630"/>
            <ac:picMk id="53" creationId="{5F227B4B-07E1-4668-A411-9B42DAA84F10}"/>
          </ac:picMkLst>
        </pc:picChg>
        <pc:picChg chg="mod">
          <ac:chgData name="MANUEL ALBERTO GUEVARA  NAJARRO" userId="dc0839a7-ef25-445d-88fe-29223dfab4a5" providerId="ADAL" clId="{98FB8A92-BCA7-48CA-8F11-2B151231262F}" dt="2021-06-17T21:28:30.578" v="771" actId="14826"/>
          <ac:picMkLst>
            <pc:docMk/>
            <pc:sldMk cId="2932305907" sldId="630"/>
            <ac:picMk id="54" creationId="{54CC9A94-2017-4422-9D43-845757D632B2}"/>
          </ac:picMkLst>
        </pc:picChg>
      </pc:sldChg>
      <pc:sldChg chg="addSp delSp modSp add mod">
        <pc:chgData name="MANUEL ALBERTO GUEVARA  NAJARRO" userId="dc0839a7-ef25-445d-88fe-29223dfab4a5" providerId="ADAL" clId="{98FB8A92-BCA7-48CA-8F11-2B151231262F}" dt="2021-06-17T21:40:01.209" v="836" actId="27180"/>
        <pc:sldMkLst>
          <pc:docMk/>
          <pc:sldMk cId="1094214726" sldId="631"/>
        </pc:sldMkLst>
        <pc:spChg chg="mod">
          <ac:chgData name="MANUEL ALBERTO GUEVARA  NAJARRO" userId="dc0839a7-ef25-445d-88fe-29223dfab4a5" providerId="ADAL" clId="{98FB8A92-BCA7-48CA-8F11-2B151231262F}" dt="2021-06-17T21:02:03.387" v="686" actId="20577"/>
          <ac:spMkLst>
            <pc:docMk/>
            <pc:sldMk cId="1094214726" sldId="631"/>
            <ac:spMk id="40" creationId="{C355B0CF-6879-4060-9B65-E091EA5B23D9}"/>
          </ac:spMkLst>
        </pc:spChg>
        <pc:spChg chg="mod">
          <ac:chgData name="MANUEL ALBERTO GUEVARA  NAJARRO" userId="dc0839a7-ef25-445d-88fe-29223dfab4a5" providerId="ADAL" clId="{98FB8A92-BCA7-48CA-8F11-2B151231262F}" dt="2021-06-17T21:15:54.942" v="711" actId="20577"/>
          <ac:spMkLst>
            <pc:docMk/>
            <pc:sldMk cId="1094214726" sldId="631"/>
            <ac:spMk id="43" creationId="{F924FD13-0A7D-416A-BA1A-CB3B19374B83}"/>
          </ac:spMkLst>
        </pc:spChg>
        <pc:spChg chg="mod">
          <ac:chgData name="MANUEL ALBERTO GUEVARA  NAJARRO" userId="dc0839a7-ef25-445d-88fe-29223dfab4a5" providerId="ADAL" clId="{98FB8A92-BCA7-48CA-8F11-2B151231262F}" dt="2021-06-17T21:23:12.834" v="742" actId="20577"/>
          <ac:spMkLst>
            <pc:docMk/>
            <pc:sldMk cId="1094214726" sldId="631"/>
            <ac:spMk id="55" creationId="{44EFE15E-4CBC-4AC5-974A-C4C18972DD37}"/>
          </ac:spMkLst>
        </pc:spChg>
        <pc:spChg chg="mod">
          <ac:chgData name="MANUEL ALBERTO GUEVARA  NAJARRO" userId="dc0839a7-ef25-445d-88fe-29223dfab4a5" providerId="ADAL" clId="{98FB8A92-BCA7-48CA-8F11-2B151231262F}" dt="2021-06-17T21:24:57.101" v="763" actId="20577"/>
          <ac:spMkLst>
            <pc:docMk/>
            <pc:sldMk cId="1094214726" sldId="631"/>
            <ac:spMk id="56" creationId="{DAEE2C90-2FD8-4EA6-AA4D-843E87469421}"/>
          </ac:spMkLst>
        </pc:spChg>
        <pc:graphicFrameChg chg="add mod modGraphic">
          <ac:chgData name="MANUEL ALBERTO GUEVARA  NAJARRO" userId="dc0839a7-ef25-445d-88fe-29223dfab4a5" providerId="ADAL" clId="{98FB8A92-BCA7-48CA-8F11-2B151231262F}" dt="2021-06-17T21:40:01.209" v="836" actId="27180"/>
          <ac:graphicFrameMkLst>
            <pc:docMk/>
            <pc:sldMk cId="1094214726" sldId="631"/>
            <ac:graphicFrameMk id="7" creationId="{51AE6F48-A298-4237-A3D3-362725BF4190}"/>
          </ac:graphicFrameMkLst>
        </pc:graphicFrameChg>
        <pc:graphicFrameChg chg="add del mod modGraphic">
          <ac:chgData name="MANUEL ALBERTO GUEVARA  NAJARRO" userId="dc0839a7-ef25-445d-88fe-29223dfab4a5" providerId="ADAL" clId="{98FB8A92-BCA7-48CA-8F11-2B151231262F}" dt="2021-06-17T21:35:10.509" v="799" actId="478"/>
          <ac:graphicFrameMkLst>
            <pc:docMk/>
            <pc:sldMk cId="1094214726" sldId="631"/>
            <ac:graphicFrameMk id="18" creationId="{4C2E4915-D110-4F41-A612-B839233588A4}"/>
          </ac:graphicFrameMkLst>
        </pc:graphicFrameChg>
        <pc:picChg chg="add del">
          <ac:chgData name="MANUEL ALBERTO GUEVARA  NAJARRO" userId="dc0839a7-ef25-445d-88fe-29223dfab4a5" providerId="ADAL" clId="{98FB8A92-BCA7-48CA-8F11-2B151231262F}" dt="2021-06-17T21:28:55.591" v="773" actId="22"/>
          <ac:picMkLst>
            <pc:docMk/>
            <pc:sldMk cId="1094214726" sldId="631"/>
            <ac:picMk id="5" creationId="{C3A806B2-8091-4C43-9608-F7EFA30F8D8B}"/>
          </ac:picMkLst>
        </pc:picChg>
        <pc:picChg chg="del mod">
          <ac:chgData name="MANUEL ALBERTO GUEVARA  NAJARRO" userId="dc0839a7-ef25-445d-88fe-29223dfab4a5" providerId="ADAL" clId="{98FB8A92-BCA7-48CA-8F11-2B151231262F}" dt="2021-06-17T21:39:27.461" v="822" actId="478"/>
          <ac:picMkLst>
            <pc:docMk/>
            <pc:sldMk cId="1094214726" sldId="631"/>
            <ac:picMk id="51" creationId="{E01BF0BA-DEFA-4C51-9132-EBA48F500DF8}"/>
          </ac:picMkLst>
        </pc:picChg>
        <pc:picChg chg="mod">
          <ac:chgData name="MANUEL ALBERTO GUEVARA  NAJARRO" userId="dc0839a7-ef25-445d-88fe-29223dfab4a5" providerId="ADAL" clId="{98FB8A92-BCA7-48CA-8F11-2B151231262F}" dt="2021-06-17T21:29:19.200" v="775" actId="14826"/>
          <ac:picMkLst>
            <pc:docMk/>
            <pc:sldMk cId="1094214726" sldId="631"/>
            <ac:picMk id="52" creationId="{F3BAC3D1-176C-49EB-85CC-7901A855F4C6}"/>
          </ac:picMkLst>
        </pc:picChg>
        <pc:picChg chg="mod">
          <ac:chgData name="MANUEL ALBERTO GUEVARA  NAJARRO" userId="dc0839a7-ef25-445d-88fe-29223dfab4a5" providerId="ADAL" clId="{98FB8A92-BCA7-48CA-8F11-2B151231262F}" dt="2021-06-17T21:29:50.305" v="776" actId="14826"/>
          <ac:picMkLst>
            <pc:docMk/>
            <pc:sldMk cId="1094214726" sldId="631"/>
            <ac:picMk id="53" creationId="{5F227B4B-07E1-4668-A411-9B42DAA84F10}"/>
          </ac:picMkLst>
        </pc:picChg>
        <pc:picChg chg="mod modCrop">
          <ac:chgData name="MANUEL ALBERTO GUEVARA  NAJARRO" userId="dc0839a7-ef25-445d-88fe-29223dfab4a5" providerId="ADAL" clId="{98FB8A92-BCA7-48CA-8F11-2B151231262F}" dt="2021-06-17T21:31:33.069" v="782" actId="14826"/>
          <ac:picMkLst>
            <pc:docMk/>
            <pc:sldMk cId="1094214726" sldId="631"/>
            <ac:picMk id="54" creationId="{54CC9A94-2017-4422-9D43-845757D632B2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202060131" sldId="631"/>
        </pc:sldMkLst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32:23.289" v="788" actId="47"/>
        <pc:sldMkLst>
          <pc:docMk/>
          <pc:sldMk cId="869236226" sldId="632"/>
        </pc:sldMkLst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2" creationId="{0BFEEB2C-98C1-4452-A9C8-295697384222}"/>
          </ac:spMkLst>
        </pc:spChg>
        <pc:spChg chg="del mod ord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3" creationId="{42BB23F9-B37C-42AC-AD80-A8D0BD9991B4}"/>
          </ac:spMkLst>
        </pc:spChg>
        <pc:spChg chg="del">
          <ac:chgData name="MANUEL ALBERTO GUEVARA  NAJARRO" userId="dc0839a7-ef25-445d-88fe-29223dfab4a5" providerId="ADAL" clId="{98FB8A92-BCA7-48CA-8F11-2B151231262F}" dt="2021-06-17T21:32:02.322" v="784" actId="700"/>
          <ac:spMkLst>
            <pc:docMk/>
            <pc:sldMk cId="869236226" sldId="632"/>
            <ac:spMk id="4" creationId="{698EC57B-6CC3-47C2-B597-9B4D8493AC5A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5" creationId="{BC32BADA-4086-4718-B5E4-BE6316F2F8B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06.140" v="785" actId="700"/>
          <ac:spMkLst>
            <pc:docMk/>
            <pc:sldMk cId="869236226" sldId="632"/>
            <ac:spMk id="6" creationId="{91B57493-823E-49FE-9EA0-36AD92148919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7" creationId="{3C940AFB-0762-4C2D-A8A1-B47E31DC45C8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8" creationId="{41AAEBD0-2122-4177-9DF8-7F19795DB113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14.829" v="786" actId="700"/>
          <ac:spMkLst>
            <pc:docMk/>
            <pc:sldMk cId="869236226" sldId="632"/>
            <ac:spMk id="9" creationId="{644BD0BB-B310-4B57-BBC5-C1539C32662C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0" creationId="{69F54697-1924-4B9B-A0E3-61A5C08B5DC7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1" creationId="{CE881695-097C-4C43-BF28-6FA1917E36C1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2" creationId="{B002DE76-0240-4CE1-B9D5-4F2A8216678B}"/>
          </ac:spMkLst>
        </pc:spChg>
        <pc:spChg chg="add del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3" creationId="{93CFBC3A-BA3A-45BF-9419-B05649A484A4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4" creationId="{CF6FFBFA-7A00-4A98-B9F6-C10980DD7FEC}"/>
          </ac:spMkLst>
        </pc:spChg>
        <pc:spChg chg="add mod ord">
          <ac:chgData name="MANUEL ALBERTO GUEVARA  NAJARRO" userId="dc0839a7-ef25-445d-88fe-29223dfab4a5" providerId="ADAL" clId="{98FB8A92-BCA7-48CA-8F11-2B151231262F}" dt="2021-06-17T21:32:20.770" v="787" actId="700"/>
          <ac:spMkLst>
            <pc:docMk/>
            <pc:sldMk cId="869236226" sldId="632"/>
            <ac:spMk id="15" creationId="{BF734F96-25EE-47AA-AE0A-5F1690876E75}"/>
          </ac:spMkLst>
        </pc:sp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1517985719" sldId="632"/>
        </pc:sldMkLst>
      </pc:sldChg>
      <pc:sldChg chg="addSp delSp modSp new mod modClrScheme chgLayout">
        <pc:chgData name="MANUEL ALBERTO GUEVARA  NAJARRO" userId="dc0839a7-ef25-445d-88fe-29223dfab4a5" providerId="ADAL" clId="{98FB8A92-BCA7-48CA-8F11-2B151231262F}" dt="2021-06-17T21:41:35.519" v="911" actId="20577"/>
        <pc:sldMkLst>
          <pc:docMk/>
          <pc:sldMk cId="1889000168" sldId="632"/>
        </pc:sldMkLst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2" creationId="{C26DA354-8B13-4CEE-B6DF-52ECD14173B2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3" creationId="{F5FB0C3C-0A36-42E2-84FC-4037029E0F1B}"/>
          </ac:spMkLst>
        </pc:spChg>
        <pc:spChg chg="del mod ord">
          <ac:chgData name="MANUEL ALBERTO GUEVARA  NAJARRO" userId="dc0839a7-ef25-445d-88fe-29223dfab4a5" providerId="ADAL" clId="{98FB8A92-BCA7-48CA-8F11-2B151231262F}" dt="2021-06-17T21:33:49.443" v="794" actId="700"/>
          <ac:spMkLst>
            <pc:docMk/>
            <pc:sldMk cId="1889000168" sldId="632"/>
            <ac:spMk id="4" creationId="{CE90A9D2-0E7B-4E12-88B3-11C0C6F5C801}"/>
          </ac:spMkLst>
        </pc:spChg>
        <pc:spChg chg="add mod ord">
          <ac:chgData name="MANUEL ALBERTO GUEVARA  NAJARRO" userId="dc0839a7-ef25-445d-88fe-29223dfab4a5" providerId="ADAL" clId="{98FB8A92-BCA7-48CA-8F11-2B151231262F}" dt="2021-06-17T21:40:27.999" v="845" actId="2716"/>
          <ac:spMkLst>
            <pc:docMk/>
            <pc:sldMk cId="1889000168" sldId="632"/>
            <ac:spMk id="5" creationId="{5ECE236A-6C3C-46E8-A81F-7846D7B4570C}"/>
          </ac:spMkLst>
        </pc:spChg>
        <pc:spChg chg="add mod ord">
          <ac:chgData name="MANUEL ALBERTO GUEVARA  NAJARRO" userId="dc0839a7-ef25-445d-88fe-29223dfab4a5" providerId="ADAL" clId="{98FB8A92-BCA7-48CA-8F11-2B151231262F}" dt="2021-06-17T21:41:35.519" v="911" actId="20577"/>
          <ac:spMkLst>
            <pc:docMk/>
            <pc:sldMk cId="1889000168" sldId="632"/>
            <ac:spMk id="6" creationId="{62B8E1A4-E755-4E07-B436-48B0481D7B00}"/>
          </ac:spMkLst>
        </pc:spChg>
        <pc:spChg chg="add del mod ord">
          <ac:chgData name="MANUEL ALBERTO GUEVARA  NAJARRO" userId="dc0839a7-ef25-445d-88fe-29223dfab4a5" providerId="ADAL" clId="{98FB8A92-BCA7-48CA-8F11-2B151231262F}" dt="2021-06-17T21:41:11.145" v="902" actId="22"/>
          <ac:spMkLst>
            <pc:docMk/>
            <pc:sldMk cId="1889000168" sldId="632"/>
            <ac:spMk id="7" creationId="{6E20E88F-61DC-41B0-B94C-3F0E11A098B0}"/>
          </ac:spMkLst>
        </pc:spChg>
        <pc:spChg chg="add mod ord">
          <ac:chgData name="MANUEL ALBERTO GUEVARA  NAJARRO" userId="dc0839a7-ef25-445d-88fe-29223dfab4a5" providerId="ADAL" clId="{98FB8A92-BCA7-48CA-8F11-2B151231262F}" dt="2021-06-17T21:40:41.779" v="901" actId="20577"/>
          <ac:spMkLst>
            <pc:docMk/>
            <pc:sldMk cId="1889000168" sldId="632"/>
            <ac:spMk id="8" creationId="{E7CEC6EF-2F0A-4CD2-A23E-2A05F9F436E8}"/>
          </ac:spMkLst>
        </pc:spChg>
        <pc:picChg chg="add mod ord modCrop">
          <ac:chgData name="MANUEL ALBERTO GUEVARA  NAJARRO" userId="dc0839a7-ef25-445d-88fe-29223dfab4a5" providerId="ADAL" clId="{98FB8A92-BCA7-48CA-8F11-2B151231262F}" dt="2021-06-17T21:41:23.099" v="905" actId="732"/>
          <ac:picMkLst>
            <pc:docMk/>
            <pc:sldMk cId="1889000168" sldId="632"/>
            <ac:picMk id="10" creationId="{F715C18E-F8C5-4C70-9752-8EDE5E424121}"/>
          </ac:picMkLst>
        </pc:picChg>
      </pc:sldChg>
      <pc:sldChg chg="add del">
        <pc:chgData name="MANUEL ALBERTO GUEVARA  NAJARRO" userId="dc0839a7-ef25-445d-88fe-29223dfab4a5" providerId="ADAL" clId="{98FB8A92-BCA7-48CA-8F11-2B151231262F}" dt="2021-06-17T20:59:02.882" v="650" actId="47"/>
        <pc:sldMkLst>
          <pc:docMk/>
          <pc:sldMk cId="370651764" sldId="633"/>
        </pc:sldMkLst>
      </pc:sldChg>
      <pc:sldChg chg="addSp modSp add del mod modClrScheme chgLayout">
        <pc:chgData name="MANUEL ALBERTO GUEVARA  NAJARRO" userId="dc0839a7-ef25-445d-88fe-29223dfab4a5" providerId="ADAL" clId="{98FB8A92-BCA7-48CA-8F11-2B151231262F}" dt="2021-06-17T21:42:22.065" v="916" actId="47"/>
        <pc:sldMkLst>
          <pc:docMk/>
          <pc:sldMk cId="2921407282" sldId="633"/>
        </pc:sldMkLst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2" creationId="{B9AD2404-ED28-456F-B1BC-8BAF4A68F28C}"/>
          </ac:spMkLst>
        </pc:spChg>
        <pc:spChg chg="add 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3" creationId="{485826DC-60B2-4EE8-B36B-5E4AEC05EF8A}"/>
          </ac:spMkLst>
        </pc:spChg>
        <pc:spChg chg="mod ord">
          <ac:chgData name="MANUEL ALBERTO GUEVARA  NAJARRO" userId="dc0839a7-ef25-445d-88fe-29223dfab4a5" providerId="ADAL" clId="{98FB8A92-BCA7-48CA-8F11-2B151231262F}" dt="2021-06-17T21:42:14.677" v="913" actId="700"/>
          <ac:spMkLst>
            <pc:docMk/>
            <pc:sldMk cId="2921407282" sldId="633"/>
            <ac:spMk id="5" creationId="{5ECE236A-6C3C-46E8-A81F-7846D7B4570C}"/>
          </ac:spMkLst>
        </pc:spChg>
        <pc:spChg chg="mod ord">
          <ac:chgData name="MANUEL ALBERTO GUEVARA  NAJARRO" userId="dc0839a7-ef25-445d-88fe-29223dfab4a5" providerId="ADAL" clId="{98FB8A92-BCA7-48CA-8F11-2B151231262F}" dt="2021-06-17T21:42:14.765" v="915" actId="27636"/>
          <ac:spMkLst>
            <pc:docMk/>
            <pc:sldMk cId="2921407282" sldId="633"/>
            <ac:spMk id="6" creationId="{62B8E1A4-E755-4E07-B436-48B0481D7B00}"/>
          </ac:spMkLst>
        </pc:spChg>
        <pc:spChg chg="mod ord">
          <ac:chgData name="MANUEL ALBERTO GUEVARA  NAJARRO" userId="dc0839a7-ef25-445d-88fe-29223dfab4a5" providerId="ADAL" clId="{98FB8A92-BCA7-48CA-8F11-2B151231262F}" dt="2021-06-17T21:42:14.738" v="914" actId="27636"/>
          <ac:spMkLst>
            <pc:docMk/>
            <pc:sldMk cId="2921407282" sldId="633"/>
            <ac:spMk id="8" creationId="{E7CEC6EF-2F0A-4CD2-A23E-2A05F9F436E8}"/>
          </ac:spMkLst>
        </pc:spChg>
        <pc:picChg chg="mod ord modCrop">
          <ac:chgData name="MANUEL ALBERTO GUEVARA  NAJARRO" userId="dc0839a7-ef25-445d-88fe-29223dfab4a5" providerId="ADAL" clId="{98FB8A92-BCA7-48CA-8F11-2B151231262F}" dt="2021-06-17T21:42:14.677" v="913" actId="700"/>
          <ac:picMkLst>
            <pc:docMk/>
            <pc:sldMk cId="2921407282" sldId="633"/>
            <ac:picMk id="10" creationId="{F715C18E-F8C5-4C70-9752-8EDE5E424121}"/>
          </ac:picMkLst>
        </pc:picChg>
      </pc:sldChg>
      <pc:sldChg chg="addSp delSp modSp new del mod">
        <pc:chgData name="MANUEL ALBERTO GUEVARA  NAJARRO" userId="dc0839a7-ef25-445d-88fe-29223dfab4a5" providerId="ADAL" clId="{98FB8A92-BCA7-48CA-8F11-2B151231262F}" dt="2021-06-17T21:38:45.648" v="801" actId="47"/>
        <pc:sldMkLst>
          <pc:docMk/>
          <pc:sldMk cId="3064493108" sldId="633"/>
        </pc:sldMkLst>
        <pc:graphicFrameChg chg="add del modGraphic">
          <ac:chgData name="MANUEL ALBERTO GUEVARA  NAJARRO" userId="dc0839a7-ef25-445d-88fe-29223dfab4a5" providerId="ADAL" clId="{98FB8A92-BCA7-48CA-8F11-2B151231262F}" dt="2021-06-17T21:34:12.949" v="796" actId="21"/>
          <ac:graphicFrameMkLst>
            <pc:docMk/>
            <pc:sldMk cId="3064493108" sldId="633"/>
            <ac:graphicFrameMk id="5" creationId="{14A6B4CA-3048-4722-8AB9-C9E2C34ACBE5}"/>
          </ac:graphicFrameMkLst>
        </pc:graphicFrameChg>
      </pc:sldChg>
      <pc:sldChg chg="addSp delSp modSp new del mod modClrScheme chgLayout">
        <pc:chgData name="MANUEL ALBERTO GUEVARA  NAJARRO" userId="dc0839a7-ef25-445d-88fe-29223dfab4a5" providerId="ADAL" clId="{98FB8A92-BCA7-48CA-8F11-2B151231262F}" dt="2021-06-17T21:42:50.763" v="922" actId="47"/>
        <pc:sldMkLst>
          <pc:docMk/>
          <pc:sldMk cId="3446343399" sldId="633"/>
        </pc:sldMkLst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2" creationId="{6975AB62-3570-40A9-9C04-E38FC6524CC8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3" creationId="{05253D76-9D7E-4EC6-BCE3-5045D1CB1F51}"/>
          </ac:spMkLst>
        </pc:spChg>
        <pc:spChg chg="del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4" creationId="{11375E8E-FF81-4133-BFCA-A48B827C8BAF}"/>
          </ac:spMkLst>
        </pc:spChg>
        <pc:spChg chg="del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5" creationId="{D3030653-994A-4B04-8952-737649FB5E86}"/>
          </ac:spMkLst>
        </pc:spChg>
        <pc:spChg chg="add mod ord">
          <ac:chgData name="MANUEL ALBERTO GUEVARA  NAJARRO" userId="dc0839a7-ef25-445d-88fe-29223dfab4a5" providerId="ADAL" clId="{98FB8A92-BCA7-48CA-8F11-2B151231262F}" dt="2021-06-17T21:42:42.120" v="920" actId="1076"/>
          <ac:spMkLst>
            <pc:docMk/>
            <pc:sldMk cId="3446343399" sldId="633"/>
            <ac:spMk id="6" creationId="{FCA9B9E4-E6FB-4301-BB85-B521EB071E8D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7" creationId="{D904EBD2-F3D2-4108-83AC-D943E0581FBF}"/>
          </ac:spMkLst>
        </pc:spChg>
        <pc:spChg chg="add mod ord">
          <ac:chgData name="MANUEL ALBERTO GUEVARA  NAJARRO" userId="dc0839a7-ef25-445d-88fe-29223dfab4a5" providerId="ADAL" clId="{98FB8A92-BCA7-48CA-8F11-2B151231262F}" dt="2021-06-17T21:42:27.443" v="918" actId="700"/>
          <ac:spMkLst>
            <pc:docMk/>
            <pc:sldMk cId="3446343399" sldId="633"/>
            <ac:spMk id="8" creationId="{68411236-1361-4DC4-BB80-B809EA0B1CFA}"/>
          </ac:spMkLst>
        </pc:spChg>
      </pc:sldChg>
      <pc:sldChg chg="add setBg">
        <pc:chgData name="MANUEL ALBERTO GUEVARA  NAJARRO" userId="dc0839a7-ef25-445d-88fe-29223dfab4a5" providerId="ADAL" clId="{98FB8A92-BCA7-48CA-8F11-2B151231262F}" dt="2021-06-17T21:42:49.278" v="921"/>
        <pc:sldMkLst>
          <pc:docMk/>
          <pc:sldMk cId="0" sldId="634"/>
        </pc:sldMkLst>
      </pc:sldChg>
      <pc:sldChg chg="addSp delSp modSp add mod modClrScheme modAnim chgLayout">
        <pc:chgData name="MANUEL ALBERTO GUEVARA  NAJARRO" userId="dc0839a7-ef25-445d-88fe-29223dfab4a5" providerId="ADAL" clId="{98FB8A92-BCA7-48CA-8F11-2B151231262F}" dt="2021-06-17T21:54:44.732" v="1340" actId="14100"/>
        <pc:sldMkLst>
          <pc:docMk/>
          <pc:sldMk cId="105623066" sldId="635"/>
        </pc:sldMkLst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2" creationId="{CDAE26F3-17B7-3A45-84B2-3574E3E55628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3" creationId="{4AB43E85-BCAE-3E49-9568-7449B516A171}"/>
          </ac:spMkLst>
        </pc:spChg>
        <pc:spChg chg="del mod ord">
          <ac:chgData name="MANUEL ALBERTO GUEVARA  NAJARRO" userId="dc0839a7-ef25-445d-88fe-29223dfab4a5" providerId="ADAL" clId="{98FB8A92-BCA7-48CA-8F11-2B151231262F}" dt="2021-06-17T21:53:11.181" v="1330" actId="478"/>
          <ac:spMkLst>
            <pc:docMk/>
            <pc:sldMk cId="105623066" sldId="635"/>
            <ac:spMk id="4" creationId="{453C5A2C-3996-1D48-B74B-5AE595806D88}"/>
          </ac:spMkLst>
        </pc:spChg>
        <pc:spChg chg="add del mod">
          <ac:chgData name="MANUEL ALBERTO GUEVARA  NAJARRO" userId="dc0839a7-ef25-445d-88fe-29223dfab4a5" providerId="ADAL" clId="{98FB8A92-BCA7-48CA-8F11-2B151231262F}" dt="2021-06-17T21:53:41.397" v="1333" actId="22"/>
          <ac:spMkLst>
            <pc:docMk/>
            <pc:sldMk cId="105623066" sldId="635"/>
            <ac:spMk id="6" creationId="{1E627A41-4BE0-4468-89E9-EE696F5CEA9C}"/>
          </ac:spMkLst>
        </pc:spChg>
        <pc:spChg chg="del">
          <ac:chgData name="MANUEL ALBERTO GUEVARA  NAJARRO" userId="dc0839a7-ef25-445d-88fe-29223dfab4a5" providerId="ADAL" clId="{98FB8A92-BCA7-48CA-8F11-2B151231262F}" dt="2021-06-17T21:53:13.853" v="1331" actId="478"/>
          <ac:spMkLst>
            <pc:docMk/>
            <pc:sldMk cId="105623066" sldId="635"/>
            <ac:spMk id="9" creationId="{87CAB20C-288E-47F4-997B-9380D09062E8}"/>
          </ac:spMkLst>
        </pc:spChg>
        <pc:spChg chg="add del mod">
          <ac:chgData name="MANUEL ALBERTO GUEVARA  NAJARRO" userId="dc0839a7-ef25-445d-88fe-29223dfab4a5" providerId="ADAL" clId="{98FB8A92-BCA7-48CA-8F11-2B151231262F}" dt="2021-06-17T21:54:33.855" v="1337" actId="478"/>
          <ac:spMkLst>
            <pc:docMk/>
            <pc:sldMk cId="105623066" sldId="635"/>
            <ac:spMk id="13" creationId="{EFF3AF94-FBB6-46B9-A7F1-43B45A4066EF}"/>
          </ac:spMkLst>
        </pc:spChg>
        <pc:picChg chg="del mod ord modCrop">
          <ac:chgData name="MANUEL ALBERTO GUEVARA  NAJARRO" userId="dc0839a7-ef25-445d-88fe-29223dfab4a5" providerId="ADAL" clId="{98FB8A92-BCA7-48CA-8F11-2B151231262F}" dt="2021-06-17T21:53:17.144" v="1332" actId="478"/>
          <ac:picMkLst>
            <pc:docMk/>
            <pc:sldMk cId="105623066" sldId="635"/>
            <ac:picMk id="7" creationId="{90C7522F-18D3-4290-94BE-4B7D2B364283}"/>
          </ac:picMkLst>
        </pc:picChg>
        <pc:picChg chg="add del mod ord modCrop">
          <ac:chgData name="MANUEL ALBERTO GUEVARA  NAJARRO" userId="dc0839a7-ef25-445d-88fe-29223dfab4a5" providerId="ADAL" clId="{98FB8A92-BCA7-48CA-8F11-2B151231262F}" dt="2021-06-17T21:54:40.181" v="1339" actId="478"/>
          <ac:picMkLst>
            <pc:docMk/>
            <pc:sldMk cId="105623066" sldId="635"/>
            <ac:picMk id="10" creationId="{27151EFB-7666-43EB-AEE6-EB86B1BB4106}"/>
          </ac:picMkLst>
        </pc:picChg>
        <pc:picChg chg="add mod">
          <ac:chgData name="MANUEL ALBERTO GUEVARA  NAJARRO" userId="dc0839a7-ef25-445d-88fe-29223dfab4a5" providerId="ADAL" clId="{98FB8A92-BCA7-48CA-8F11-2B151231262F}" dt="2021-06-17T21:54:44.732" v="1340" actId="14100"/>
          <ac:picMkLst>
            <pc:docMk/>
            <pc:sldMk cId="105623066" sldId="635"/>
            <ac:picMk id="11" creationId="{02156B9A-29FB-431E-A621-5D01DA168545}"/>
          </ac:picMkLst>
        </pc:picChg>
      </pc:sldChg>
      <pc:sldChg chg="addSp delSp modSp add mod ord delAnim modAnim">
        <pc:chgData name="MANUEL ALBERTO GUEVARA  NAJARRO" userId="dc0839a7-ef25-445d-88fe-29223dfab4a5" providerId="ADAL" clId="{98FB8A92-BCA7-48CA-8F11-2B151231262F}" dt="2021-06-17T21:56:26.492" v="1348" actId="14100"/>
        <pc:sldMkLst>
          <pc:docMk/>
          <pc:sldMk cId="2488294657" sldId="636"/>
        </pc:sldMkLst>
        <pc:picChg chg="add mod">
          <ac:chgData name="MANUEL ALBERTO GUEVARA  NAJARRO" userId="dc0839a7-ef25-445d-88fe-29223dfab4a5" providerId="ADAL" clId="{98FB8A92-BCA7-48CA-8F11-2B151231262F}" dt="2021-06-17T21:56:26.492" v="1348" actId="14100"/>
          <ac:picMkLst>
            <pc:docMk/>
            <pc:sldMk cId="2488294657" sldId="636"/>
            <ac:picMk id="2" creationId="{B67D6C30-24F9-437C-8CF4-B66BD23C42A1}"/>
          </ac:picMkLst>
        </pc:picChg>
        <pc:picChg chg="del">
          <ac:chgData name="MANUEL ALBERTO GUEVARA  NAJARRO" userId="dc0839a7-ef25-445d-88fe-29223dfab4a5" providerId="ADAL" clId="{98FB8A92-BCA7-48CA-8F11-2B151231262F}" dt="2021-06-17T21:55:10.119" v="1344" actId="478"/>
          <ac:picMkLst>
            <pc:docMk/>
            <pc:sldMk cId="2488294657" sldId="636"/>
            <ac:picMk id="11" creationId="{02156B9A-29FB-431E-A621-5D01DA168545}"/>
          </ac:picMkLst>
        </pc:picChg>
      </pc:sldChg>
      <pc:sldMasterChg chg="delSldLayout">
        <pc:chgData name="MANUEL ALBERTO GUEVARA  NAJARRO" userId="dc0839a7-ef25-445d-88fe-29223dfab4a5" providerId="ADAL" clId="{98FB8A92-BCA7-48CA-8F11-2B151231262F}" dt="2021-06-17T21:51:17.850" v="1292" actId="47"/>
        <pc:sldMasterMkLst>
          <pc:docMk/>
          <pc:sldMasterMk cId="2832967511" sldId="2147483732"/>
        </pc:sldMasterMkLst>
        <pc:sldLayoutChg chg="del">
          <pc:chgData name="MANUEL ALBERTO GUEVARA  NAJARRO" userId="dc0839a7-ef25-445d-88fe-29223dfab4a5" providerId="ADAL" clId="{98FB8A92-BCA7-48CA-8F11-2B151231262F}" dt="2021-06-17T21:51:17.850" v="1292" actId="47"/>
          <pc:sldLayoutMkLst>
            <pc:docMk/>
            <pc:sldMasterMk cId="2832967511" sldId="2147483732"/>
            <pc:sldLayoutMk cId="3545633968" sldId="2147483751"/>
          </pc:sldLayoutMkLst>
        </pc:sldLayoutChg>
      </pc:sldMasterChg>
    </pc:docChg>
  </pc:docChgLst>
  <pc:docChgLst>
    <pc:chgData name="Desarrollo Curricular" userId="Uj8/G68TFYZtKNL0HEibgmfKnkzbSN8gp6nHJ90u8Bk=" providerId="None" clId="Web-{80F7CD61-D897-41B2-A9C0-8015CE7E258F}"/>
    <pc:docChg chg="modSld">
      <pc:chgData name="Desarrollo Curricular" userId="Uj8/G68TFYZtKNL0HEibgmfKnkzbSN8gp6nHJ90u8Bk=" providerId="None" clId="Web-{80F7CD61-D897-41B2-A9C0-8015CE7E258F}" dt="2021-08-24T14:28:39.002" v="0" actId="20577"/>
      <pc:docMkLst>
        <pc:docMk/>
      </pc:docMkLst>
      <pc:sldChg chg="modSp">
        <pc:chgData name="Desarrollo Curricular" userId="Uj8/G68TFYZtKNL0HEibgmfKnkzbSN8gp6nHJ90u8Bk=" providerId="None" clId="Web-{80F7CD61-D897-41B2-A9C0-8015CE7E258F}" dt="2021-08-24T14:28:39.002" v="0" actId="20577"/>
        <pc:sldMkLst>
          <pc:docMk/>
          <pc:sldMk cId="4227363741" sldId="260"/>
        </pc:sldMkLst>
        <pc:spChg chg="mod">
          <ac:chgData name="Desarrollo Curricular" userId="Uj8/G68TFYZtKNL0HEibgmfKnkzbSN8gp6nHJ90u8Bk=" providerId="None" clId="Web-{80F7CD61-D897-41B2-A9C0-8015CE7E258F}" dt="2021-08-24T14:28:39.002" v="0" actId="20577"/>
          <ac:spMkLst>
            <pc:docMk/>
            <pc:sldMk cId="4227363741" sldId="260"/>
            <ac:spMk id="2" creationId="{51FB5928-6A9D-4A40-A59B-3E296900738E}"/>
          </ac:spMkLst>
        </pc:spChg>
      </pc:sldChg>
    </pc:docChg>
  </pc:docChgLst>
  <pc:docChgLst>
    <pc:chgData name="Desarrollo Curricular" clId="Web-{D03FB84D-AF2A-461A-B46F-DD7B3F5826B6}"/>
    <pc:docChg chg="addSld delSld modSld sldOrd">
      <pc:chgData name="Desarrollo Curricular" userId="" providerId="" clId="Web-{D03FB84D-AF2A-461A-B46F-DD7B3F5826B6}" dt="2021-05-26T13:43:00.766" v="14" actId="20577"/>
      <pc:docMkLst>
        <pc:docMk/>
      </pc:docMkLst>
      <pc:sldChg chg="modSp del">
        <pc:chgData name="Desarrollo Curricular" userId="" providerId="" clId="Web-{D03FB84D-AF2A-461A-B46F-DD7B3F5826B6}" dt="2021-05-26T13:42:01.718" v="1"/>
        <pc:sldMkLst>
          <pc:docMk/>
          <pc:sldMk cId="3825174403" sldId="288"/>
        </pc:sldMkLst>
        <pc:spChg chg="mod">
          <ac:chgData name="Desarrollo Curricular" userId="" providerId="" clId="Web-{D03FB84D-AF2A-461A-B46F-DD7B3F5826B6}" dt="2021-05-26T13:41:45.593" v="0" actId="20577"/>
          <ac:spMkLst>
            <pc:docMk/>
            <pc:sldMk cId="3825174403" sldId="288"/>
            <ac:spMk id="2" creationId="{429C049A-7F2A-BC47-B9C2-0C6CE4CD201C}"/>
          </ac:spMkLst>
        </pc:spChg>
      </pc:sldChg>
      <pc:sldChg chg="addSp delSp">
        <pc:chgData name="Desarrollo Curricular" userId="" providerId="" clId="Web-{D03FB84D-AF2A-461A-B46F-DD7B3F5826B6}" dt="2021-05-26T13:42:13.562" v="5"/>
        <pc:sldMkLst>
          <pc:docMk/>
          <pc:sldMk cId="2866921917" sldId="563"/>
        </pc:sldMkLst>
        <pc:spChg chg="add del">
          <ac:chgData name="Desarrollo Curricular" userId="" providerId="" clId="Web-{D03FB84D-AF2A-461A-B46F-DD7B3F5826B6}" dt="2021-05-26T13:42:13.562" v="5"/>
          <ac:spMkLst>
            <pc:docMk/>
            <pc:sldMk cId="2866921917" sldId="563"/>
            <ac:spMk id="3" creationId="{510C7750-92C1-4B86-BEC3-F7F77A015369}"/>
          </ac:spMkLst>
        </pc:spChg>
        <pc:spChg chg="add del">
          <ac:chgData name="Desarrollo Curricular" userId="" providerId="" clId="Web-{D03FB84D-AF2A-461A-B46F-DD7B3F5826B6}" dt="2021-05-26T13:42:10.109" v="4"/>
          <ac:spMkLst>
            <pc:docMk/>
            <pc:sldMk cId="2866921917" sldId="563"/>
            <ac:spMk id="4" creationId="{E7D933D2-DD93-46CE-A7F9-DD0D45489857}"/>
          </ac:spMkLst>
        </pc:spChg>
      </pc:sldChg>
      <pc:sldChg chg="addSp">
        <pc:chgData name="Desarrollo Curricular" userId="" providerId="" clId="Web-{D03FB84D-AF2A-461A-B46F-DD7B3F5826B6}" dt="2021-05-26T13:42:31.625" v="6"/>
        <pc:sldMkLst>
          <pc:docMk/>
          <pc:sldMk cId="1026487" sldId="564"/>
        </pc:sldMkLst>
        <pc:spChg chg="add">
          <ac:chgData name="Desarrollo Curricular" userId="" providerId="" clId="Web-{D03FB84D-AF2A-461A-B46F-DD7B3F5826B6}" dt="2021-05-26T13:42:31.625" v="6"/>
          <ac:spMkLst>
            <pc:docMk/>
            <pc:sldMk cId="1026487" sldId="564"/>
            <ac:spMk id="3" creationId="{BC057E80-EF45-4BFA-81AB-236A4564C5A5}"/>
          </ac:spMkLst>
        </pc:spChg>
      </pc:sldChg>
      <pc:sldChg chg="addSp delSp modSp add ord replId">
        <pc:chgData name="Desarrollo Curricular" userId="" providerId="" clId="Web-{D03FB84D-AF2A-461A-B46F-DD7B3F5826B6}" dt="2021-05-26T13:43:00.766" v="14" actId="20577"/>
        <pc:sldMkLst>
          <pc:docMk/>
          <pc:sldMk cId="3657153734" sldId="625"/>
        </pc:sldMkLst>
        <pc:spChg chg="add del mod">
          <ac:chgData name="Desarrollo Curricular" userId="" providerId="" clId="Web-{D03FB84D-AF2A-461A-B46F-DD7B3F5826B6}" dt="2021-05-26T13:42:53.641" v="12"/>
          <ac:spMkLst>
            <pc:docMk/>
            <pc:sldMk cId="3657153734" sldId="625"/>
            <ac:spMk id="2" creationId="{C41C7A3F-DDF6-48FE-96D5-11DA799F028A}"/>
          </ac:spMkLst>
        </pc:spChg>
        <pc:spChg chg="mod">
          <ac:chgData name="Desarrollo Curricular" userId="" providerId="" clId="Web-{D03FB84D-AF2A-461A-B46F-DD7B3F5826B6}" dt="2021-05-26T13:43:00.766" v="14" actId="20577"/>
          <ac:spMkLst>
            <pc:docMk/>
            <pc:sldMk cId="3657153734" sldId="625"/>
            <ac:spMk id="3" creationId="{7279C2AC-66F9-4C8F-929B-40A387D8CCE2}"/>
          </ac:spMkLst>
        </pc:spChg>
      </pc:sldChg>
    </pc:docChg>
  </pc:docChgLst>
  <pc:docChgLst>
    <pc:chgData name="Desarrollo Curricular" clId="Web-{E1BD9046-ADBE-4791-90D3-255924FFE5AD}"/>
    <pc:docChg chg="delSld modSld">
      <pc:chgData name="Desarrollo Curricular" userId="" providerId="" clId="Web-{E1BD9046-ADBE-4791-90D3-255924FFE5AD}" dt="2021-05-31T22:24:23.656" v="1"/>
      <pc:docMkLst>
        <pc:docMk/>
      </pc:docMkLst>
      <pc:sldChg chg="delSp">
        <pc:chgData name="Desarrollo Curricular" userId="" providerId="" clId="Web-{E1BD9046-ADBE-4791-90D3-255924FFE5AD}" dt="2021-05-31T22:24:23.656" v="1"/>
        <pc:sldMkLst>
          <pc:docMk/>
          <pc:sldMk cId="2866921917" sldId="563"/>
        </pc:sldMkLst>
        <pc:spChg chg="del">
          <ac:chgData name="Desarrollo Curricular" userId="" providerId="" clId="Web-{E1BD9046-ADBE-4791-90D3-255924FFE5AD}" dt="2021-05-31T22:24:23.656" v="1"/>
          <ac:spMkLst>
            <pc:docMk/>
            <pc:sldMk cId="2866921917" sldId="563"/>
            <ac:spMk id="3" creationId="{510FA6F5-77D4-D245-A373-981E07E592A9}"/>
          </ac:spMkLst>
        </pc:spChg>
      </pc:sldChg>
      <pc:sldChg chg="del">
        <pc:chgData name="Desarrollo Curricular" userId="" providerId="" clId="Web-{E1BD9046-ADBE-4791-90D3-255924FFE5AD}" dt="2021-05-31T22:24:16.796" v="0"/>
        <pc:sldMkLst>
          <pc:docMk/>
          <pc:sldMk cId="3657153734" sldId="62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13FF-DAD0-4A57-BC88-3ADCEDB569DD}" type="datetimeFigureOut">
              <a:rPr lang="es-PE" smtClean="0"/>
              <a:t>24/08/2021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F7BF2-E25C-416F-B974-26A2DDEA6F9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8536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sin imagen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5055042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rgbClr val="FFC922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7577362-9D0F-8643-8DBD-5F4EFAC5F2CD}"/>
              </a:ext>
            </a:extLst>
          </p:cNvPr>
          <p:cNvGrpSpPr/>
          <p:nvPr/>
        </p:nvGrpSpPr>
        <p:grpSpPr>
          <a:xfrm>
            <a:off x="381000" y="1913698"/>
            <a:ext cx="490972" cy="438507"/>
            <a:chOff x="692987" y="1092326"/>
            <a:chExt cx="490972" cy="438507"/>
          </a:xfrm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29A2D926-63FC-714D-87A6-1AB8BF4DD985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6F29BC49-3B20-A54D-9DEC-B16A707F6EF2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937EB12D-8E34-A04B-B667-D0DAEA400D73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25" name="Imagen 24" descr="Imagen que contiene Icono&#10;&#10;Descripción generada automáticamente">
            <a:extLst>
              <a:ext uri="{FF2B5EF4-FFF2-40B4-BE49-F238E27FC236}">
                <a16:creationId xmlns:a16="http://schemas.microsoft.com/office/drawing/2014/main" id="{A14E9BB1-7723-AD4F-84EB-C4F8B3E2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3914" y="5429250"/>
            <a:ext cx="542647" cy="896937"/>
          </a:xfrm>
          <a:prstGeom prst="rect">
            <a:avLst/>
          </a:prstGeom>
        </p:spPr>
      </p:pic>
      <p:sp>
        <p:nvSpPr>
          <p:cNvPr id="10" name="Marcador de número de diapositiva 6">
            <a:extLst>
              <a:ext uri="{FF2B5EF4-FFF2-40B4-BE49-F238E27FC236}">
                <a16:creationId xmlns:a16="http://schemas.microsoft.com/office/drawing/2014/main" id="{C983230A-D192-6742-81C7-4245B8E4E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922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7">
            <a:extLst>
              <a:ext uri="{FF2B5EF4-FFF2-40B4-BE49-F238E27FC236}">
                <a16:creationId xmlns:a16="http://schemas.microsoft.com/office/drawing/2014/main" id="{47CAAA53-8FBB-41A3-92A8-1911E50848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68064" y="2147077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7" name="Marcador de texto 7">
            <a:extLst>
              <a:ext uri="{FF2B5EF4-FFF2-40B4-BE49-F238E27FC236}">
                <a16:creationId xmlns:a16="http://schemas.microsoft.com/office/drawing/2014/main" id="{826A7C83-3069-44DD-A398-08B0D14E82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68063" y="2805094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9D881B3C-CDB5-4433-B316-06801EAA45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68062" y="3459296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F7642A24-D4C4-4612-ACCF-5C60B428D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68061" y="4113499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60431D2B-484E-44E2-ABD2-0B87F4D73E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68060" y="4764971"/>
            <a:ext cx="93286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Título contenido</a:t>
            </a:r>
          </a:p>
        </p:txBody>
      </p:sp>
      <p:sp>
        <p:nvSpPr>
          <p:cNvPr id="28" name="Marcador de texto 7">
            <a:extLst>
              <a:ext uri="{FF2B5EF4-FFF2-40B4-BE49-F238E27FC236}">
                <a16:creationId xmlns:a16="http://schemas.microsoft.com/office/drawing/2014/main" id="{AD71FEAD-3BC7-CB4F-824E-5B59A48A29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2733" y="2148831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01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2F85DAD7-4A53-4F4F-96A5-DA10B549492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2733" y="2806848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02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08E9CB7C-D712-0B4A-A993-2B7F7A428C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2733" y="3461050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03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1D01B89D-7F4F-1041-B804-53CA6D06BC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2733" y="4115253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04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0393092-4B6C-E741-B850-4962FF23D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2733" y="4766725"/>
            <a:ext cx="1676035" cy="39025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05</a:t>
            </a:r>
          </a:p>
        </p:txBody>
      </p:sp>
      <p:pic>
        <p:nvPicPr>
          <p:cNvPr id="37" name="Imagen 36" descr="Imagen que contiene Texto&#10;&#10;Descripción generada automáticamente">
            <a:extLst>
              <a:ext uri="{FF2B5EF4-FFF2-40B4-BE49-F238E27FC236}">
                <a16:creationId xmlns:a16="http://schemas.microsoft.com/office/drawing/2014/main" id="{6477CFEA-FF50-8748-9B71-F6E2128B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E3675A1A-C649-4A4F-836C-8AEB12490D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11242726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Contenido temático (Stag Negrita, 30 pts.)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FC6BB74-BFE3-C04C-BD9B-05E97D4CA234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D46D1CB0-2E80-014D-B0C9-21EADCD9A1B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435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mpl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3">
            <a:extLst>
              <a:ext uri="{FF2B5EF4-FFF2-40B4-BE49-F238E27FC236}">
                <a16:creationId xmlns:a16="http://schemas.microsoft.com/office/drawing/2014/main" id="{42D4E7F3-8D64-4210-ABC8-D6A9E3504B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360000" tIns="396000" rIns="72000"/>
          <a:lstStyle>
            <a:lvl1pPr marL="0" indent="0">
              <a:lnSpc>
                <a:spcPct val="70000"/>
              </a:lnSpc>
              <a:buNone/>
              <a:defRPr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b="1" dirty="0">
                <a:latin typeface="Arial" panose="020B0604020202020204" pitchFamily="34" charset="0"/>
                <a:cs typeface="Arial" panose="020B0604020202020204" pitchFamily="34" charset="0"/>
              </a:rPr>
              <a:t>Coloca aquí la imagen a tamaño completo</a:t>
            </a:r>
          </a:p>
        </p:txBody>
      </p:sp>
    </p:spTree>
    <p:extLst>
      <p:ext uri="{BB962C8B-B14F-4D97-AF65-F5344CB8AC3E}">
        <p14:creationId xmlns:p14="http://schemas.microsoft.com/office/powerpoint/2010/main" val="3634052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dad virt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14B87943-1FB8-4769-955B-E9CB04115AF3}"/>
              </a:ext>
            </a:extLst>
          </p:cNvPr>
          <p:cNvSpPr txBox="1"/>
          <p:nvPr/>
        </p:nvSpPr>
        <p:spPr>
          <a:xfrm>
            <a:off x="490899" y="2245242"/>
            <a:ext cx="1431316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 de</a:t>
            </a:r>
          </a:p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</a:p>
          <a:p>
            <a:endParaRPr lang="es-PE" sz="2200" b="1" dirty="0">
              <a:solidFill>
                <a:srgbClr val="6E00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3985964-552D-456B-8687-3F8C9FF580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656" y="2270163"/>
            <a:ext cx="8099044" cy="124675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Foro, chat, wiki, tarea, encuesta, etc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E2AB021-47E2-4C09-A142-FF5F86A218CF}"/>
              </a:ext>
            </a:extLst>
          </p:cNvPr>
          <p:cNvCxnSpPr/>
          <p:nvPr/>
        </p:nvCxnSpPr>
        <p:spPr>
          <a:xfrm>
            <a:off x="490899" y="2162907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E330D9CB-693C-4F86-80C5-4C8A8F422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97656" y="4074067"/>
            <a:ext cx="8099044" cy="124675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3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Escribir instrucciones para el estudiante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0AE6BCA-E285-48C6-A8C0-FADD14FF689A}"/>
              </a:ext>
            </a:extLst>
          </p:cNvPr>
          <p:cNvCxnSpPr/>
          <p:nvPr/>
        </p:nvCxnSpPr>
        <p:spPr>
          <a:xfrm>
            <a:off x="490899" y="3966811"/>
            <a:ext cx="11205801" cy="0"/>
          </a:xfrm>
          <a:prstGeom prst="line">
            <a:avLst/>
          </a:prstGeom>
          <a:ln>
            <a:solidFill>
              <a:srgbClr val="6E00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C2C5C6E-D7AA-41F9-8B8A-15D47BEF2173}"/>
              </a:ext>
            </a:extLst>
          </p:cNvPr>
          <p:cNvSpPr txBox="1"/>
          <p:nvPr/>
        </p:nvSpPr>
        <p:spPr>
          <a:xfrm>
            <a:off x="492733" y="4077565"/>
            <a:ext cx="1878991" cy="3385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s-PE" sz="2200" b="1" dirty="0">
                <a:solidFill>
                  <a:srgbClr val="6E00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Indicaciones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5957DB05-C8C1-EA45-9073-6DB6691F13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Actividad Virtual</a:t>
            </a:r>
          </a:p>
        </p:txBody>
      </p:sp>
      <p:pic>
        <p:nvPicPr>
          <p:cNvPr id="24" name="Imagen 23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753B76-7A4B-6C48-A8BA-52657E001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8FDE73D-1B64-3E41-9E45-07ECF9AA64FF}"/>
              </a:ext>
            </a:extLst>
          </p:cNvPr>
          <p:cNvSpPr/>
          <p:nvPr/>
        </p:nvSpPr>
        <p:spPr>
          <a:xfrm>
            <a:off x="3192327" y="2216339"/>
            <a:ext cx="375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C575F4F-79C8-7849-9E3B-E602113B9BB3}"/>
              </a:ext>
            </a:extLst>
          </p:cNvPr>
          <p:cNvSpPr/>
          <p:nvPr/>
        </p:nvSpPr>
        <p:spPr>
          <a:xfrm>
            <a:off x="3192327" y="3949164"/>
            <a:ext cx="375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b="0" i="0" dirty="0">
                <a:effectLst/>
                <a:latin typeface="Source Sans Pro" panose="020B0503030403020204" pitchFamily="34" charset="0"/>
              </a:rPr>
              <a:t>→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1F64922-C078-EC4B-86EF-A949EFBDFC47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D20EEA8-6850-7B43-9529-E4EB0773D2A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168086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áge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28AC3AE-71D5-6843-858D-451406361752}"/>
              </a:ext>
            </a:extLst>
          </p:cNvPr>
          <p:cNvSpPr/>
          <p:nvPr/>
        </p:nvSpPr>
        <p:spPr>
          <a:xfrm>
            <a:off x="471084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Google Shape;111;p3">
            <a:extLst>
              <a:ext uri="{FF2B5EF4-FFF2-40B4-BE49-F238E27FC236}">
                <a16:creationId xmlns:a16="http://schemas.microsoft.com/office/drawing/2014/main" id="{7F59C428-0788-4243-8CD8-311685CC634A}"/>
              </a:ext>
            </a:extLst>
          </p:cNvPr>
          <p:cNvSpPr txBox="1"/>
          <p:nvPr/>
        </p:nvSpPr>
        <p:spPr>
          <a:xfrm>
            <a:off x="547916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4" name="Marcador de posición de imagen 3">
            <a:extLst>
              <a:ext uri="{FF2B5EF4-FFF2-40B4-BE49-F238E27FC236}">
                <a16:creationId xmlns:a16="http://schemas.microsoft.com/office/drawing/2014/main" id="{AE038110-78E5-E642-ACE0-10CF44D334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205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7" name="Marcador de posición de imagen 3">
            <a:extLst>
              <a:ext uri="{FF2B5EF4-FFF2-40B4-BE49-F238E27FC236}">
                <a16:creationId xmlns:a16="http://schemas.microsoft.com/office/drawing/2014/main" id="{F3DABCA7-BEA6-9844-86A6-45D17A0C32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4969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E885F80A-FB71-6540-A998-98E95FC5BBA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17883" y="1301858"/>
            <a:ext cx="3604002" cy="360758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DD2E90F-18B7-F240-923A-564F413DC78D}"/>
              </a:ext>
            </a:extLst>
          </p:cNvPr>
          <p:cNvSpPr/>
          <p:nvPr/>
        </p:nvSpPr>
        <p:spPr>
          <a:xfrm>
            <a:off x="4293998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Google Shape;111;p3">
            <a:extLst>
              <a:ext uri="{FF2B5EF4-FFF2-40B4-BE49-F238E27FC236}">
                <a16:creationId xmlns:a16="http://schemas.microsoft.com/office/drawing/2014/main" id="{62FB9F50-825D-544C-A887-7B559FC7B557}"/>
              </a:ext>
            </a:extLst>
          </p:cNvPr>
          <p:cNvSpPr txBox="1"/>
          <p:nvPr/>
        </p:nvSpPr>
        <p:spPr>
          <a:xfrm>
            <a:off x="4370830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1AE5997-E909-C347-B754-018F5C21CA69}"/>
              </a:ext>
            </a:extLst>
          </p:cNvPr>
          <p:cNvSpPr/>
          <p:nvPr/>
        </p:nvSpPr>
        <p:spPr>
          <a:xfrm>
            <a:off x="8116913" y="4909440"/>
            <a:ext cx="3604002" cy="901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Google Shape;111;p3">
            <a:extLst>
              <a:ext uri="{FF2B5EF4-FFF2-40B4-BE49-F238E27FC236}">
                <a16:creationId xmlns:a16="http://schemas.microsoft.com/office/drawing/2014/main" id="{944B1E38-EB70-574D-9D1B-95AC2DEE9604}"/>
              </a:ext>
            </a:extLst>
          </p:cNvPr>
          <p:cNvSpPr txBox="1"/>
          <p:nvPr/>
        </p:nvSpPr>
        <p:spPr>
          <a:xfrm>
            <a:off x="8193745" y="5143932"/>
            <a:ext cx="3450339" cy="48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Montserrat"/>
              <a:buNone/>
            </a:pPr>
            <a:r>
              <a:rPr lang="es-PE" sz="1600" b="1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Montserrat"/>
              </a:rPr>
              <a:t>Texto (Arial Negrita, 16 pts.)</a:t>
            </a:r>
            <a:endParaRPr sz="1600" b="1" u="none" strike="noStrike" cap="none" dirty="0">
              <a:solidFill>
                <a:schemeClr val="tx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56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40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cias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20B47F18-8282-4072-8896-CBBB4050D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650" y="3049292"/>
            <a:ext cx="3312441" cy="7594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6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Gracias</a:t>
            </a:r>
          </a:p>
        </p:txBody>
      </p:sp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533DAA-FD34-C44D-AFFD-EB30130B1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699" y="2980532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88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E471EF36-3420-4544-9A0B-DAD992C3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676" y="2980531"/>
            <a:ext cx="542647" cy="8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4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2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261317-FEBF-D64C-A841-19D161C8E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001" y="2980531"/>
            <a:ext cx="542322" cy="8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9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1">
    <p:bg>
      <p:bgPr>
        <a:solidFill>
          <a:srgbClr val="FFC9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965915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07A80E2-62D8-D647-9196-BBEA6A29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08" y="392504"/>
            <a:ext cx="542647" cy="896938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36BEFA-9913-2647-9CB4-ADF4C6419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68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con imagen 2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037979B9-B653-2C4F-AA12-63A20D653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2592367"/>
            <a:ext cx="4609454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5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</a:t>
            </a:r>
            <a:br>
              <a:rPr lang="es-PE" dirty="0"/>
            </a:br>
            <a:r>
              <a:rPr lang="es-PE" dirty="0"/>
              <a:t>(Stag Negrita, 50 pts.)</a:t>
            </a:r>
          </a:p>
        </p:txBody>
      </p:sp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B7FB6A24-814E-4342-92A0-AFED68F0D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pic>
        <p:nvPicPr>
          <p:cNvPr id="8" name="Imagen 7" descr="Imagen que contiene Icono&#10;&#10;Descripción generada automáticamente">
            <a:extLst>
              <a:ext uri="{FF2B5EF4-FFF2-40B4-BE49-F238E27FC236}">
                <a16:creationId xmlns:a16="http://schemas.microsoft.com/office/drawing/2014/main" id="{5C886C17-8946-4A4F-8D23-2FFDF620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54" y="392504"/>
            <a:ext cx="542647" cy="896937"/>
          </a:xfrm>
          <a:prstGeom prst="rect">
            <a:avLst/>
          </a:prstGeom>
        </p:spPr>
      </p:pic>
      <p:sp>
        <p:nvSpPr>
          <p:cNvPr id="11" name="Marcador de número de diapositiva 6">
            <a:extLst>
              <a:ext uri="{FF2B5EF4-FFF2-40B4-BE49-F238E27FC236}">
                <a16:creationId xmlns:a16="http://schemas.microsoft.com/office/drawing/2014/main" id="{44FA2C51-5732-CA45-9D4F-9E392DA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354" y="6180902"/>
            <a:ext cx="3255292" cy="336135"/>
          </a:xfrm>
          <a:prstGeom prst="rect">
            <a:avLst/>
          </a:prstGeom>
        </p:spPr>
        <p:txBody>
          <a:bodyPr wrap="square"/>
          <a:lstStyle>
            <a:lvl1pPr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E3E7D5E-43FC-DC40-A502-AD97ED5A1D44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5435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FFC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FFC9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201486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ub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0984" y="4028612"/>
            <a:ext cx="5969545" cy="174179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6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8C0A98-FAC9-DB41-8021-FA252AD08BB1}"/>
              </a:ext>
            </a:extLst>
          </p:cNvPr>
          <p:cNvSpPr/>
          <p:nvPr/>
        </p:nvSpPr>
        <p:spPr>
          <a:xfrm>
            <a:off x="0" y="0"/>
            <a:ext cx="2471738" cy="6858000"/>
          </a:xfrm>
          <a:prstGeom prst="rect">
            <a:avLst/>
          </a:prstGeom>
          <a:solidFill>
            <a:srgbClr val="6E0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 descr="Imagen que contiene Texto&#10;&#10;Descripción generada automáticamente">
            <a:extLst>
              <a:ext uri="{FF2B5EF4-FFF2-40B4-BE49-F238E27FC236}">
                <a16:creationId xmlns:a16="http://schemas.microsoft.com/office/drawing/2014/main" id="{CC273A9C-0558-CC45-A842-6869080F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0984" y="1801953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tx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2765546" y="1027028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rgbClr val="6E00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</p:spTree>
    <p:extLst>
      <p:ext uri="{BB962C8B-B14F-4D97-AF65-F5344CB8AC3E}">
        <p14:creationId xmlns:p14="http://schemas.microsoft.com/office/powerpoint/2010/main" val="343955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b título">
    <p:bg>
      <p:bgPr>
        <a:solidFill>
          <a:srgbClr val="6E0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A2DCC-998B-C345-9BB3-99D8A48E9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3584" y="1538759"/>
            <a:ext cx="6124528" cy="18902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4000" b="1" spc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Sub título</a:t>
            </a:r>
          </a:p>
          <a:p>
            <a:pPr lvl="0"/>
            <a:r>
              <a:rPr lang="es-PE" dirty="0"/>
              <a:t>(Stag Negrita, 40 pts.)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F7E96F9B-349B-0A4F-A5E1-E2C273559A5C}"/>
              </a:ext>
            </a:extLst>
          </p:cNvPr>
          <p:cNvGrpSpPr/>
          <p:nvPr/>
        </p:nvGrpSpPr>
        <p:grpSpPr>
          <a:xfrm>
            <a:off x="708146" y="763834"/>
            <a:ext cx="490972" cy="438507"/>
            <a:chOff x="692987" y="1092326"/>
            <a:chExt cx="490972" cy="438507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5870C02-C49B-1349-A2C4-27F0A399840F}"/>
                </a:ext>
              </a:extLst>
            </p:cNvPr>
            <p:cNvSpPr/>
            <p:nvPr/>
          </p:nvSpPr>
          <p:spPr>
            <a:xfrm>
              <a:off x="1104206" y="109232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D224C3B9-DA4E-4947-88E4-438FFBC3CF70}"/>
                </a:ext>
              </a:extLst>
            </p:cNvPr>
            <p:cNvSpPr/>
            <p:nvPr/>
          </p:nvSpPr>
          <p:spPr>
            <a:xfrm rot="5400000">
              <a:off x="924435" y="1285206"/>
              <a:ext cx="65856" cy="425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B638D32B-1C9F-F741-BB45-87253423481F}"/>
                </a:ext>
              </a:extLst>
            </p:cNvPr>
            <p:cNvSpPr/>
            <p:nvPr/>
          </p:nvSpPr>
          <p:spPr>
            <a:xfrm rot="18858645">
              <a:off x="905545" y="1041887"/>
              <a:ext cx="65856" cy="490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pic>
        <p:nvPicPr>
          <p:cNvPr id="14" name="Imagen 13" descr="Imagen que contiene Icono&#10;&#10;Descripción generada automáticamente">
            <a:extLst>
              <a:ext uri="{FF2B5EF4-FFF2-40B4-BE49-F238E27FC236}">
                <a16:creationId xmlns:a16="http://schemas.microsoft.com/office/drawing/2014/main" id="{9EC724AC-195B-3945-9A72-F1B08303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6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81C8642D-1CB2-4C8B-977E-70E970DF40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5" name="Marcador de texto 7">
            <a:extLst>
              <a:ext uri="{FF2B5EF4-FFF2-40B4-BE49-F238E27FC236}">
                <a16:creationId xmlns:a16="http://schemas.microsoft.com/office/drawing/2014/main" id="{654C99F6-C45D-F64A-B6C5-2D26CA5716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5492538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Párrafo</a:t>
            </a:r>
            <a:br>
              <a:rPr lang="es-PE" dirty="0"/>
            </a:br>
            <a:r>
              <a:rPr lang="es-PE" dirty="0"/>
              <a:t>(Arial, 16 pts.)</a:t>
            </a:r>
          </a:p>
        </p:txBody>
      </p:sp>
      <p:sp>
        <p:nvSpPr>
          <p:cNvPr id="10" name="Marcador de posición de imagen 3">
            <a:extLst>
              <a:ext uri="{FF2B5EF4-FFF2-40B4-BE49-F238E27FC236}">
                <a16:creationId xmlns:a16="http://schemas.microsoft.com/office/drawing/2014/main" id="{9F3EFAD0-9053-5246-B675-5AD6A44C8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1315" y="1782305"/>
            <a:ext cx="4912963" cy="42295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None/>
              <a:defRPr sz="22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/>
              <a:t>Imagen aquí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FF582A3-86F4-AE47-974F-C7916DD092B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13" name="Imagen 12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CA2970-CEB2-574F-8B32-A8331C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2118B52-6FE3-1241-A2A4-1DD334BAD1E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1369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rra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C0DB2D61-18BC-F840-8464-B66C77C9D3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148" y="1782306"/>
            <a:ext cx="11247574" cy="422959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lang="es-MX" sz="1800" b="0" i="0" u="none" strike="noStrike" spc="0" baseline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r>
              <a:rPr lang="es-PE" dirty="0"/>
              <a:t>Ejemplo párrafo — De esta manera, se puede constituir un negocio como empresa individual de responsabilidad limitada (EIRL) o como uno de los tipos societarios regulados en la ley general de sociedades (sociedad anónima de Responsabilidad Limitada, Sociedad Anónima cerrada, sociedad anónima abierta, etc.). </a:t>
            </a:r>
          </a:p>
        </p:txBody>
      </p:sp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28218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F946BE4-738F-C444-B360-75592924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00" y="5770409"/>
            <a:ext cx="435600" cy="720000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39460FD9-5EE9-4F45-A5D5-FDE0517B6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969" y="1187179"/>
            <a:ext cx="5476717" cy="47733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60000"/>
              </a:lnSpc>
              <a:buNone/>
              <a:defRPr sz="3000" b="1" spc="0">
                <a:solidFill>
                  <a:srgbClr val="6E00ED"/>
                </a:solidFill>
                <a:latin typeface="Stag Book" panose="02000503060000020004" pitchFamily="2" charset="7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PE" dirty="0"/>
              <a:t>Título (Stag Negrita, 30 pts.)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FA103A-34BE-FB4F-969D-448EBE44ADAE}"/>
              </a:ext>
            </a:extLst>
          </p:cNvPr>
          <p:cNvSpPr/>
          <p:nvPr/>
        </p:nvSpPr>
        <p:spPr>
          <a:xfrm>
            <a:off x="0" y="30938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DA6F120B-7316-BA4B-87E8-035E2DACFED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3969" y="356272"/>
            <a:ext cx="3751020" cy="2896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  <a:lvl5pPr marL="1828800" indent="0">
              <a:buFont typeface="+mj-lt"/>
              <a:buNone/>
              <a:defRPr/>
            </a:lvl5pPr>
          </a:lstStyle>
          <a:p>
            <a:pPr lvl="0"/>
            <a:r>
              <a:rPr lang="es-PE" dirty="0"/>
              <a:t>Nombre del curso</a:t>
            </a:r>
          </a:p>
        </p:txBody>
      </p:sp>
    </p:spTree>
    <p:extLst>
      <p:ext uri="{BB962C8B-B14F-4D97-AF65-F5344CB8AC3E}">
        <p14:creationId xmlns:p14="http://schemas.microsoft.com/office/powerpoint/2010/main" val="331463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DA2227-39F1-4AA0-9B42-2E0DDF03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46627F-D4F7-4226-BA85-0F7721268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329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49" r:id="rId5"/>
    <p:sldLayoutId id="2147483737" r:id="rId6"/>
    <p:sldLayoutId id="2147483738" r:id="rId7"/>
    <p:sldLayoutId id="2147483739" r:id="rId8"/>
    <p:sldLayoutId id="2147483748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R7TDAu0cbdA?feature=oembe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>
            <a:extLst>
              <a:ext uri="{FF2B5EF4-FFF2-40B4-BE49-F238E27FC236}">
                <a16:creationId xmlns:a16="http://schemas.microsoft.com/office/drawing/2014/main" id="{7C2D75F1-C0EB-EE41-ABD7-08CC767F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6" r="26950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326476-26BC-4601-BA5C-82F109F888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2296680"/>
            <a:ext cx="4609454" cy="2264641"/>
          </a:xfrm>
        </p:spPr>
        <p:txBody>
          <a:bodyPr/>
          <a:lstStyle/>
          <a:p>
            <a:r>
              <a:rPr lang="es-PE" dirty="0"/>
              <a:t>Pensamiento Creativo para la Innovación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1FB5928-6A9D-4A40-A59B-3E296900738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00051" y="5795158"/>
            <a:ext cx="4609454" cy="855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27063" indent="-627063">
              <a:buNone/>
            </a:pPr>
            <a:r>
              <a:rPr lang="es-ES" sz="1200" b="1" dirty="0">
                <a:solidFill>
                  <a:schemeClr val="bg1"/>
                </a:solidFill>
                <a:latin typeface="Stag Book"/>
                <a:cs typeface="Arial"/>
              </a:rPr>
              <a:t>Tema 7: </a:t>
            </a:r>
            <a:r>
              <a:rPr lang="es-ES" sz="12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sz="1200" dirty="0">
                <a:solidFill>
                  <a:schemeClr val="bg1"/>
                </a:solidFill>
                <a:latin typeface="Stag Book"/>
                <a:cs typeface="Arial"/>
              </a:rPr>
              <a:t>Design Thinking</a:t>
            </a:r>
          </a:p>
          <a:p>
            <a:pPr marL="626745" indent="-626745">
              <a:buNone/>
            </a:pPr>
            <a:r>
              <a:rPr lang="en-US" sz="1200" b="1" dirty="0">
                <a:solidFill>
                  <a:schemeClr val="bg1"/>
                </a:solidFill>
                <a:latin typeface="Arial"/>
                <a:cs typeface="Arial"/>
              </a:rPr>
              <a:t>Escuela de Ingeniería</a:t>
            </a:r>
            <a:endParaRPr lang="en-US" dirty="0"/>
          </a:p>
          <a:p>
            <a:pPr marL="0" indent="0">
              <a:buNone/>
            </a:pPr>
            <a:endParaRPr lang="es-PE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6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906808E-C398-456B-ADB7-D6835C9872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dirty="0"/>
              <a:t>¿En qué consiste el proceso?</a:t>
            </a:r>
          </a:p>
          <a:p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3A96EB-30C7-417B-B5CB-D9FF91F2CC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3034" y="1782306"/>
            <a:ext cx="5403094" cy="4229592"/>
          </a:xfrm>
        </p:spPr>
        <p:txBody>
          <a:bodyPr>
            <a:normAutofit/>
          </a:bodyPr>
          <a:lstStyle/>
          <a:p>
            <a:pPr algn="just"/>
            <a:r>
              <a:rPr lang="es-PE" b="1" dirty="0"/>
              <a:t>Definir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Una vez de conocer las necesidades y/o carencias de nuestro target, debemos pasar a definir el problema. Y es realmente sencillo, el equipo debe centrarse en los hallazgos (</a:t>
            </a:r>
            <a:r>
              <a:rPr lang="es-PE" dirty="0" err="1"/>
              <a:t>insights</a:t>
            </a:r>
            <a:r>
              <a:rPr lang="es-PE" dirty="0"/>
              <a:t>), el deseo o necesidad del target, y para ello, sencillamente debe definir el problema o reto que tiene adelante.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Luego el equipo debe validar este hallazgo con el mercado para ver si está en lo correcto.</a:t>
            </a:r>
            <a:endParaRPr lang="es-419" dirty="0"/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D6FD100-0F97-489B-B153-71AEC25D735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" b="1234"/>
          <a:stretch/>
        </p:blipFill>
        <p:spPr>
          <a:xfrm flipH="1">
            <a:off x="635196" y="1501254"/>
            <a:ext cx="4919444" cy="4791694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38054-4E0D-474B-8EB6-7A870370B4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662533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D6FD100-0F97-489B-B153-71AEC25D735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8" t="4846" r="27158" b="12073"/>
          <a:stretch/>
        </p:blipFill>
        <p:spPr>
          <a:xfrm>
            <a:off x="8318888" y="1501254"/>
            <a:ext cx="2244480" cy="4408227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906808E-C398-456B-ADB7-D6835C9872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dirty="0"/>
              <a:t>¿En qué consiste el proceso?</a:t>
            </a:r>
          </a:p>
          <a:p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3A96EB-30C7-417B-B5CB-D9FF91F2CC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7463907" cy="422959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PE" b="1" dirty="0"/>
              <a:t>Idear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Es una etapa de creatividad, innovación y realismo puro y duro. En donde a partir de la necesidad de tu público objetivo (target), presentas ideas (no importa que sean inverosímiles) para optar a las que encajen mejor con una solución viable. 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El reto es creativo. Neuronal. Poner las mentes del equipo a funcionar. Se requiere de un espacio, ideas, herramientas, materiales y todo tipo de utensilios que consideres.</a:t>
            </a:r>
            <a:endParaRPr lang="es-419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38054-4E0D-474B-8EB6-7A870370B4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74519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906808E-C398-456B-ADB7-D6835C9872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dirty="0"/>
              <a:t>¿En qué consiste el proceso?</a:t>
            </a:r>
          </a:p>
          <a:p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3A96EB-30C7-417B-B5CB-D9FF91F2CC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9386" y="1782306"/>
            <a:ext cx="5403094" cy="4229592"/>
          </a:xfrm>
        </p:spPr>
        <p:txBody>
          <a:bodyPr>
            <a:normAutofit/>
          </a:bodyPr>
          <a:lstStyle/>
          <a:p>
            <a:pPr algn="just"/>
            <a:r>
              <a:rPr lang="es-PE" b="1" dirty="0"/>
              <a:t>Prototipar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A partir de la idea seleccionada, comienza lo que se denomina “pensar con las manos”, en donde el objetivo de esta fase es lograr una maqueta o prototipo lo más cercano a la realidad de la solución deseada. De tal manera que podamos validar posteriormente, y quizás lo más importante, que resuelva las necesidades iniciales de tu público objetivo.</a:t>
            </a:r>
            <a:endParaRPr lang="es-419" dirty="0"/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D6FD100-0F97-489B-B153-71AEC25D735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0" b="14919"/>
          <a:stretch/>
        </p:blipFill>
        <p:spPr>
          <a:xfrm flipH="1">
            <a:off x="635196" y="1910686"/>
            <a:ext cx="4919444" cy="3712191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38054-4E0D-474B-8EB6-7A870370B4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259323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906808E-C398-456B-ADB7-D6835C9872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dirty="0"/>
              <a:t>¿En qué consiste el proceso?</a:t>
            </a:r>
          </a:p>
          <a:p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3A96EB-30C7-417B-B5CB-D9FF91F2CC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7" y="1782306"/>
            <a:ext cx="5293913" cy="422959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PE" b="1" dirty="0"/>
              <a:t>Testear o Probar</a:t>
            </a:r>
          </a:p>
          <a:p>
            <a:pPr algn="just">
              <a:lnSpc>
                <a:spcPct val="150000"/>
              </a:lnSpc>
            </a:pPr>
            <a:r>
              <a:rPr lang="es-PE" dirty="0"/>
              <a:t>Los clientes prueban y evalúan los prototipos elaborados anteriormente. De acuerdo a las críticas de los consumidores, el equipo de trabajo podrá hacer correcciones en los prototipos.</a:t>
            </a:r>
          </a:p>
          <a:p>
            <a:pPr algn="just">
              <a:lnSpc>
                <a:spcPct val="150000"/>
              </a:lnSpc>
            </a:pPr>
            <a:endParaRPr lang="es-PE" sz="600" dirty="0"/>
          </a:p>
          <a:p>
            <a:pPr algn="just">
              <a:lnSpc>
                <a:spcPct val="150000"/>
              </a:lnSpc>
            </a:pPr>
            <a:r>
              <a:rPr lang="es-PE" dirty="0"/>
              <a:t>Esta etapa empírica de validación es crucial para descubrir errores y aciertos.</a:t>
            </a:r>
            <a:endParaRPr lang="es-419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38054-4E0D-474B-8EB6-7A870370B4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  <p:pic>
        <p:nvPicPr>
          <p:cNvPr id="9" name="Marcador de posición de imagen 8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6BAAB5C9-AD27-43D2-9F89-E5A2C936599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6479" r="6479"/>
          <a:stretch/>
        </p:blipFill>
        <p:spPr/>
      </p:pic>
    </p:spTree>
    <p:extLst>
      <p:ext uri="{BB962C8B-B14F-4D97-AF65-F5344CB8AC3E}">
        <p14:creationId xmlns:p14="http://schemas.microsoft.com/office/powerpoint/2010/main" val="2143908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Actividad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834265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D77DC69-B844-4B7D-9AEC-B0774080FF8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419"/>
              <a:t>Actividad Grupal.</a:t>
            </a:r>
            <a:endParaRPr lang="es-419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324D68F-ACA4-42AD-B878-BD975A54620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s-419" dirty="0"/>
              <a:t>En equipos establecer una problemática o reto creativo que desarrollarán como proyecto final.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D497FD1-F251-4123-B113-B761D42AE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419" dirty="0"/>
              <a:t>Actividad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F61E297-E23E-4488-8A27-780E402D50D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85386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79C2AC-66F9-4C8F-929B-40A387D8C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sz="6000" dirty="0"/>
              <a:t>¡Gracias!</a:t>
            </a:r>
            <a:endParaRPr lang="en-US" sz="6000" dirty="0"/>
          </a:p>
          <a:p>
            <a:pPr algn="ctr"/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32038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273257F-D179-0F4C-B01F-BB2035DAE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10984" y="1801953"/>
            <a:ext cx="8635022" cy="1890241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es-PE" dirty="0">
                <a:latin typeface="Stag Book"/>
                <a:cs typeface="Arial"/>
              </a:rPr>
              <a:t>Logro de Aprendizaje N</a:t>
            </a:r>
            <a:r>
              <a:rPr lang="es-PE" sz="4000" spc="0" dirty="0">
                <a:latin typeface="Stag Book"/>
                <a:cs typeface="Arial"/>
              </a:rPr>
              <a:t>°7</a:t>
            </a:r>
            <a:r>
              <a:rPr lang="es-PE" dirty="0">
                <a:latin typeface="Stag Book"/>
                <a:cs typeface="Arial"/>
              </a:rPr>
              <a:t>:</a:t>
            </a:r>
            <a:endParaRPr lang="es-PE" sz="4000" spc="0" dirty="0">
              <a:latin typeface="Stag Book"/>
              <a:cs typeface="Arial"/>
            </a:endParaRPr>
          </a:p>
          <a:p>
            <a:r>
              <a:rPr lang="es-PE" dirty="0">
                <a:latin typeface="Stag Book"/>
                <a:cs typeface="Arial"/>
              </a:rPr>
              <a:t>Aplicar técnicas metodológicas ágiles de generación modelos de negocio. </a:t>
            </a:r>
            <a:endParaRPr lang="es-ES" sz="4000" spc="0" dirty="0">
              <a:latin typeface="Stag Boo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692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0D82-C3C2-4243-B13D-0D81D2A11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3584" y="1538759"/>
            <a:ext cx="9436828" cy="18902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4000" spc="0" dirty="0"/>
              <a:t>TEMA 7:</a:t>
            </a:r>
            <a:r>
              <a:rPr lang="en-US" sz="4000" spc="0" dirty="0"/>
              <a:t> </a:t>
            </a:r>
          </a:p>
          <a:p>
            <a:pPr>
              <a:lnSpc>
                <a:spcPct val="100000"/>
              </a:lnSpc>
            </a:pPr>
            <a:r>
              <a:rPr lang="es-PE" sz="4000" spc="0" dirty="0" err="1"/>
              <a:t>Design</a:t>
            </a:r>
            <a:r>
              <a:rPr lang="es-PE" sz="4000" spc="0" dirty="0"/>
              <a:t> </a:t>
            </a:r>
            <a:r>
              <a:rPr lang="es-PE" sz="4000" spc="0" dirty="0" err="1"/>
              <a:t>Thinking</a:t>
            </a:r>
            <a:endParaRPr lang="es-PE" sz="4000" spc="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79F80E9-C8D2-8B42-B481-B910D99A780C}"/>
              </a:ext>
            </a:extLst>
          </p:cNvPr>
          <p:cNvSpPr/>
          <p:nvPr/>
        </p:nvSpPr>
        <p:spPr>
          <a:xfrm>
            <a:off x="853584" y="4340670"/>
            <a:ext cx="8561879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b="1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kern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kern="1600" dirty="0">
                <a:solidFill>
                  <a:schemeClr val="bg1"/>
                </a:solidFill>
                <a:latin typeface="Stag Book" panose="02000503060000020004" pitchFamily="2" charset="77"/>
                <a:cs typeface="Arial" panose="020B0604020202020204" pitchFamily="34" charset="0"/>
              </a:rPr>
              <a:t>SUBTEMAS: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¿Qué es el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Design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 </a:t>
            </a:r>
            <a:r>
              <a:rPr lang="es-PE" kern="1600" dirty="0" err="1">
                <a:solidFill>
                  <a:schemeClr val="bg1"/>
                </a:solidFill>
                <a:latin typeface="Stag Book"/>
                <a:cs typeface="Arial"/>
              </a:rPr>
              <a:t>Thinking</a:t>
            </a: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¿Quiénes lo utilizan?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¿Cómo funciona?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PE" kern="1600" dirty="0">
                <a:solidFill>
                  <a:schemeClr val="bg1"/>
                </a:solidFill>
                <a:latin typeface="Stag Book"/>
                <a:cs typeface="Arial"/>
              </a:rPr>
              <a:t>¿En qué consiste el proceso?</a:t>
            </a:r>
          </a:p>
        </p:txBody>
      </p:sp>
    </p:spTree>
    <p:extLst>
      <p:ext uri="{BB962C8B-B14F-4D97-AF65-F5344CB8AC3E}">
        <p14:creationId xmlns:p14="http://schemas.microsoft.com/office/powerpoint/2010/main" val="10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5476717" cy="477331"/>
          </a:xfrm>
        </p:spPr>
        <p:txBody>
          <a:bodyPr>
            <a:normAutofit/>
          </a:bodyPr>
          <a:lstStyle/>
          <a:p>
            <a:r>
              <a:rPr lang="es-PE" dirty="0"/>
              <a:t>Qué es </a:t>
            </a:r>
            <a:r>
              <a:rPr lang="en-US" dirty="0"/>
              <a:t>Design Thinking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8446" y="1782306"/>
            <a:ext cx="5492538" cy="4229592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lang="es-PE" dirty="0"/>
              <a:t>Es una metodología orientada a la generación de soluciones dentro de un marco propuesto. Se divide en una serie de etapas, a las que se puede volver de forma iterativa. Pero por las que siempre ha de pasarse al menos una vez que han sido diseñados con este fin.</a:t>
            </a:r>
          </a:p>
          <a:p>
            <a:pPr algn="just">
              <a:lnSpc>
                <a:spcPct val="150000"/>
              </a:lnSpc>
            </a:pPr>
            <a:endParaRPr lang="es-PE" dirty="0"/>
          </a:p>
          <a:p>
            <a:pPr algn="just">
              <a:lnSpc>
                <a:spcPct val="150000"/>
              </a:lnSpc>
            </a:pPr>
            <a:r>
              <a:rPr lang="es-PE" b="1" i="1" dirty="0"/>
              <a:t>El Design Thinking es una metodología centrada en el usuario. Y orientada a la acción. Cuyo objetivo es generar soluciones de acuerdo a problemas detectados en un determinado marco de trabajo.</a:t>
            </a:r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F715C18E-F8C5-4C70-9752-8EDE5E4241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7" r="11547"/>
          <a:stretch/>
        </p:blipFill>
        <p:spPr>
          <a:xfrm>
            <a:off x="464025" y="1739736"/>
            <a:ext cx="5366406" cy="4652556"/>
          </a:xfr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8900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1A21815-87F8-4FCA-B51D-D1EA827A592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419" dirty="0"/>
              <a:t>Pensamiento Creativo para la Innovación</a:t>
            </a:r>
          </a:p>
        </p:txBody>
      </p:sp>
      <p:pic>
        <p:nvPicPr>
          <p:cNvPr id="6" name="Elementos multimedia en línea 5" title="¿QUÉ ES DESIGN THINKING?">
            <a:hlinkClick r:id="" action="ppaction://media"/>
            <a:extLst>
              <a:ext uri="{FF2B5EF4-FFF2-40B4-BE49-F238E27FC236}">
                <a16:creationId xmlns:a16="http://schemas.microsoft.com/office/drawing/2014/main" id="{387FBF13-8BD3-4D96-AB95-03950819098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96872" y="943493"/>
            <a:ext cx="8798256" cy="497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55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5476717" cy="477331"/>
          </a:xfrm>
        </p:spPr>
        <p:txBody>
          <a:bodyPr>
            <a:normAutofit/>
          </a:bodyPr>
          <a:lstStyle/>
          <a:p>
            <a:r>
              <a:rPr lang="es-PE" dirty="0"/>
              <a:t>¿Quiénes lo utilizan?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1604882"/>
            <a:ext cx="5340824" cy="3526676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/>
              <a:t>Las empresas que utilizan el Design Thinking son aquellas empresas que desean innovar y son conscientes de la importancia de poner el foco en el usuario.</a:t>
            </a:r>
          </a:p>
          <a:p>
            <a:pPr algn="just">
              <a:lnSpc>
                <a:spcPct val="150000"/>
              </a:lnSpc>
            </a:pPr>
            <a:r>
              <a:rPr lang="es-PE" sz="1600" dirty="0"/>
              <a:t>Cada vez más nos movemos en contextos muy inciertos, volátiles, complejos y ambiguos. Por lo que es de vital importancia saber identificar y dar respuesta a estos nuevos retos de manera creativa y proactiva.</a:t>
            </a:r>
          </a:p>
          <a:p>
            <a:pPr algn="just">
              <a:lnSpc>
                <a:spcPct val="150000"/>
              </a:lnSpc>
            </a:pPr>
            <a:r>
              <a:rPr lang="es-PE" sz="1600" dirty="0"/>
              <a:t>Estas empresas suelen compartir valores como:</a:t>
            </a:r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F715C18E-F8C5-4C70-9752-8EDE5E4241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3" r="11533"/>
          <a:stretch/>
        </p:blipFill>
        <p:spPr>
          <a:xfrm>
            <a:off x="645463" y="1897039"/>
            <a:ext cx="5003530" cy="4337950"/>
          </a:xfr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83F3B01C-7389-4250-8029-CA15727038E3}"/>
              </a:ext>
            </a:extLst>
          </p:cNvPr>
          <p:cNvSpPr/>
          <p:nvPr/>
        </p:nvSpPr>
        <p:spPr>
          <a:xfrm>
            <a:off x="7344766" y="5095164"/>
            <a:ext cx="1483065" cy="423081"/>
          </a:xfrm>
          <a:prstGeom prst="roundRect">
            <a:avLst>
              <a:gd name="adj" fmla="val 50000"/>
            </a:avLst>
          </a:prstGeom>
          <a:solidFill>
            <a:srgbClr val="6E00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s-PE" sz="1600" dirty="0"/>
              <a:t>Empatía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219E688-D86E-4CF7-9D0B-9B9F0BA12FCD}"/>
              </a:ext>
            </a:extLst>
          </p:cNvPr>
          <p:cNvSpPr/>
          <p:nvPr/>
        </p:nvSpPr>
        <p:spPr>
          <a:xfrm>
            <a:off x="8629926" y="5725229"/>
            <a:ext cx="1483065" cy="423081"/>
          </a:xfrm>
          <a:prstGeom prst="roundRect">
            <a:avLst>
              <a:gd name="adj" fmla="val 50000"/>
            </a:avLst>
          </a:prstGeom>
          <a:solidFill>
            <a:srgbClr val="6E00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s-PE" sz="1600" dirty="0"/>
              <a:t>Colaboración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7CE3E1C-7E77-4133-9ADD-5E32136960A7}"/>
              </a:ext>
            </a:extLst>
          </p:cNvPr>
          <p:cNvSpPr/>
          <p:nvPr/>
        </p:nvSpPr>
        <p:spPr>
          <a:xfrm>
            <a:off x="9598918" y="5095164"/>
            <a:ext cx="1483065" cy="423081"/>
          </a:xfrm>
          <a:prstGeom prst="roundRect">
            <a:avLst>
              <a:gd name="adj" fmla="val 50000"/>
            </a:avLst>
          </a:prstGeom>
          <a:solidFill>
            <a:srgbClr val="6E00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s-PE" sz="1600" dirty="0"/>
              <a:t>Creatividad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EC276E7-162B-49E2-8AED-E321D0C272F2}"/>
              </a:ext>
            </a:extLst>
          </p:cNvPr>
          <p:cNvSpPr/>
          <p:nvPr/>
        </p:nvSpPr>
        <p:spPr>
          <a:xfrm>
            <a:off x="6389422" y="5725229"/>
            <a:ext cx="1483065" cy="423081"/>
          </a:xfrm>
          <a:prstGeom prst="roundRect">
            <a:avLst>
              <a:gd name="adj" fmla="val 50000"/>
            </a:avLst>
          </a:prstGeom>
          <a:solidFill>
            <a:srgbClr val="6E00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s-PE" sz="1600" dirty="0"/>
              <a:t>Proactividad</a:t>
            </a:r>
          </a:p>
        </p:txBody>
      </p:sp>
    </p:spTree>
    <p:extLst>
      <p:ext uri="{BB962C8B-B14F-4D97-AF65-F5344CB8AC3E}">
        <p14:creationId xmlns:p14="http://schemas.microsoft.com/office/powerpoint/2010/main" val="3207259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5476717" cy="477331"/>
          </a:xfrm>
        </p:spPr>
        <p:txBody>
          <a:bodyPr>
            <a:normAutofit/>
          </a:bodyPr>
          <a:lstStyle/>
          <a:p>
            <a:r>
              <a:rPr lang="es-PE" dirty="0"/>
              <a:t>¿Cómo funciona?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2B8E1A4-E755-4E07-B436-48B0481D7B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0418" y="1673122"/>
            <a:ext cx="9981064" cy="2666867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/>
              <a:t>Un ciclo de Design Thinking se caracteriza por: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sz="1600" dirty="0"/>
              <a:t>La búsqueda de la innovación centrada en la persona.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sz="1600" dirty="0"/>
              <a:t>La necesidad de la observación para descubrir las necesidades no satisfechas dentro de un contexto y las limitaciones de una situación particular.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sz="1600" dirty="0"/>
              <a:t>La iteración de las soluciones, que se van completando con nuevas ideas, probando y ajustando.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sz="1600" dirty="0"/>
              <a:t>La involucración de clientes o usuarios finales, que minimiza la incertidumbre y el riesgo de la innovación.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sz="1600" dirty="0"/>
              <a:t>El uso de las percepciones, en las que se confía, entendiéndose que complementan a los datos objetivos.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  <p:pic>
        <p:nvPicPr>
          <p:cNvPr id="2050" name="Picture 2" descr="Imagen que contiene parado, firmar, dibujo, tabla&#10;&#10;Descripción generada automáticamente">
            <a:extLst>
              <a:ext uri="{FF2B5EF4-FFF2-40B4-BE49-F238E27FC236}">
                <a16:creationId xmlns:a16="http://schemas.microsoft.com/office/drawing/2014/main" id="{F0FC8B4C-B66D-4508-811E-4FA5944C9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465" y="4435522"/>
            <a:ext cx="5420365" cy="22720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3604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CE236A-6C3C-46E8-A81F-7846D7B457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026" y="1187179"/>
            <a:ext cx="6970413" cy="477331"/>
          </a:xfrm>
        </p:spPr>
        <p:txBody>
          <a:bodyPr>
            <a:normAutofit/>
          </a:bodyPr>
          <a:lstStyle/>
          <a:p>
            <a:r>
              <a:rPr lang="es-PE" dirty="0"/>
              <a:t>¿Para que Sirve el Design Thinking?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7CEC6EF-2F0A-4CD2-A23E-2A05F9F436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  <p:pic>
        <p:nvPicPr>
          <p:cNvPr id="4098" name="Picture 2" descr="Icono&#10;&#10;Descripción generada automáticamente">
            <a:extLst>
              <a:ext uri="{FF2B5EF4-FFF2-40B4-BE49-F238E27FC236}">
                <a16:creationId xmlns:a16="http://schemas.microsoft.com/office/drawing/2014/main" id="{AC8C6961-63D3-41D2-877A-30F6907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403" y="1705971"/>
            <a:ext cx="4351278" cy="4104706"/>
          </a:xfrm>
          <a:prstGeom prst="rect">
            <a:avLst/>
          </a:prstGeom>
          <a:noFill/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715CD24-81A7-49FA-87AA-306A0B0CFFA1}"/>
              </a:ext>
            </a:extLst>
          </p:cNvPr>
          <p:cNvSpPr txBox="1"/>
          <p:nvPr/>
        </p:nvSpPr>
        <p:spPr>
          <a:xfrm>
            <a:off x="672152" y="2285833"/>
            <a:ext cx="542384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Como hemos comentado, el Design Thinking puede aplicarse prácticamente en cualquier sector, con o sin fines de lucro, público o privado, digital o analógico, y en general sirve para:</a:t>
            </a:r>
          </a:p>
          <a:p>
            <a:pPr algn="just"/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Resolver de problemas de forma creativa e innovadora.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Diseñar y desarrollar productos o servicios.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Rediseñar procesos de negocios.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Emprender y crear empresas (Startups).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Crear un Plan B de vida.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Diseñar crear una presentación de negocios.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Diseñar cursos virtuales u online.</a:t>
            </a:r>
            <a:endParaRPr lang="es-41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1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906808E-C398-456B-ADB7-D6835C9872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PE" dirty="0"/>
              <a:t>¿En qué consiste el proceso?</a:t>
            </a:r>
          </a:p>
          <a:p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3A96EB-30C7-417B-B5CB-D9FF91F2CC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148" y="1782306"/>
            <a:ext cx="5403094" cy="422959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s-PE" b="1" dirty="0"/>
              <a:t>Empatizar</a:t>
            </a:r>
          </a:p>
          <a:p>
            <a:pPr algn="just"/>
            <a:r>
              <a:rPr lang="es-PE" dirty="0"/>
              <a:t>Es la primera fase o paso de la metodología. Y para empatizar o conocer más las necesidades de esos clientes/usuarios potenciales se sugiere el uso de técnicas específicas, algunas de ellas son: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Entrevistas en profundidad.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Qué, cómo, por qué, para qué y dónde.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Etnografía.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Observación (encubierta o no)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Grabación de video.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 err="1"/>
              <a:t>Moodboard</a:t>
            </a:r>
            <a:r>
              <a:rPr lang="es-PE" dirty="0"/>
              <a:t> (muro estilo Facebook).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Focus </a:t>
            </a:r>
            <a:r>
              <a:rPr lang="es-PE" dirty="0" err="1"/>
              <a:t>Group</a:t>
            </a:r>
            <a:r>
              <a:rPr lang="es-PE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PE" dirty="0"/>
              <a:t>Etc.</a:t>
            </a:r>
            <a:endParaRPr lang="es-419" dirty="0"/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D6FD100-0F97-489B-B153-71AEC25D735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7" b="2047"/>
          <a:stretch/>
        </p:blipFill>
        <p:spPr>
          <a:xfrm>
            <a:off x="6261315" y="1501254"/>
            <a:ext cx="4912963" cy="4791694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38054-4E0D-474B-8EB6-7A870370B4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PE" dirty="0"/>
              <a:t>Pensamiento Creativo para la innovación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93899465"/>
      </p:ext>
    </p:extLst>
  </p:cSld>
  <p:clrMapOvr>
    <a:masterClrMapping/>
  </p:clrMapOvr>
</p:sld>
</file>

<file path=ppt/theme/theme1.xml><?xml version="1.0" encoding="utf-8"?>
<a:theme xmlns:a="http://schemas.openxmlformats.org/drawingml/2006/main" name="Idat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dat Tema" id="{F9A5B7A9-AE16-1C41-B438-813154C9E26F}" vid="{0ADD631B-3883-9845-989E-D5E8CD3ACA0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E4FDBCC2C2A9E4991D3E6D92080BF1D" ma:contentTypeVersion="13" ma:contentTypeDescription="Crear nuevo documento." ma:contentTypeScope="" ma:versionID="5277ad7b935b791a40cde8710d3e961a">
  <xsd:schema xmlns:xsd="http://www.w3.org/2001/XMLSchema" xmlns:xs="http://www.w3.org/2001/XMLSchema" xmlns:p="http://schemas.microsoft.com/office/2006/metadata/properties" xmlns:ns2="2160a2c5-c60e-4388-9d8c-8cfce6077867" xmlns:ns3="35ebf031-a504-45cd-aa0d-0f096058efc2" targetNamespace="http://schemas.microsoft.com/office/2006/metadata/properties" ma:root="true" ma:fieldsID="d2da8f289e1e197f6627d43c1415a75e" ns2:_="" ns3:_="">
    <xsd:import namespace="2160a2c5-c60e-4388-9d8c-8cfce6077867"/>
    <xsd:import namespace="35ebf031-a504-45cd-aa0d-0f096058e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60a2c5-c60e-4388-9d8c-8cfce6077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ebf031-a504-45cd-aa0d-0f096058e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06DCA1-3F0D-4CC0-95C1-9E5ED3B53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60a2c5-c60e-4388-9d8c-8cfce6077867"/>
    <ds:schemaRef ds:uri="35ebf031-a504-45cd-aa0d-0f096058ef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3AF350-0AF4-41D5-8E1C-AD4B41B8428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4FE58E-FE7F-43F1-BD0D-4A9D60109A8B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92f665f1-379d-4402-bd07-afabc33bff16"/>
    <ds:schemaRef ds:uri="http://schemas.microsoft.com/office/infopath/2007/PartnerControls"/>
    <ds:schemaRef ds:uri="b2f1b6dc-0811-4178-b44e-61abc6c46c0b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5751</TotalTime>
  <Words>888</Words>
  <Application>Microsoft Office PowerPoint</Application>
  <PresentationFormat>Widescreen</PresentationFormat>
  <Paragraphs>86</Paragraphs>
  <Slides>16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Idat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piero robles chavez</dc:creator>
  <cp:lastModifiedBy>Jesus Orrego</cp:lastModifiedBy>
  <cp:revision>267</cp:revision>
  <dcterms:created xsi:type="dcterms:W3CDTF">2019-08-23T20:21:46Z</dcterms:created>
  <dcterms:modified xsi:type="dcterms:W3CDTF">2021-08-24T14:28:49Z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0x0101004E4FDBCC2C2A9E4991D3E6D92080BF1D</vt:lpwstr>
  </property>
</Properties>
</file>

<file path=docProps/thumbnail.jpeg>
</file>